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19"/>
  </p:notesMasterIdLst>
  <p:handoutMasterIdLst>
    <p:handoutMasterId r:id="rId20"/>
  </p:handoutMasterIdLst>
  <p:sldIdLst>
    <p:sldId id="256" r:id="rId3"/>
    <p:sldId id="271" r:id="rId4"/>
    <p:sldId id="257" r:id="rId5"/>
    <p:sldId id="268" r:id="rId6"/>
    <p:sldId id="269" r:id="rId7"/>
    <p:sldId id="259" r:id="rId8"/>
    <p:sldId id="270" r:id="rId9"/>
    <p:sldId id="260" r:id="rId10"/>
    <p:sldId id="274" r:id="rId11"/>
    <p:sldId id="263" r:id="rId12"/>
    <p:sldId id="266" r:id="rId13"/>
    <p:sldId id="279" r:id="rId14"/>
    <p:sldId id="277" r:id="rId15"/>
    <p:sldId id="267" r:id="rId16"/>
    <p:sldId id="273" r:id="rId17"/>
    <p:sldId id="258" r:id="rId18"/>
  </p:sldIdLst>
  <p:sldSz cx="9144000" cy="6858000" type="screen4x3"/>
  <p:notesSz cx="9144000" cy="6858000"/>
  <p:defaultTextStyle>
    <a:defPPr>
      <a:defRPr lang="en-US"/>
    </a:defPPr>
    <a:lvl1pPr marL="0" algn="l" defTabSz="436381" rtl="0" eaLnBrk="1" latinLnBrk="0" hangingPunct="1">
      <a:defRPr sz="1800" kern="1200">
        <a:solidFill>
          <a:schemeClr val="tx1"/>
        </a:solidFill>
        <a:latin typeface="+mn-lt"/>
        <a:ea typeface="+mn-ea"/>
        <a:cs typeface="+mn-cs"/>
      </a:defRPr>
    </a:lvl1pPr>
    <a:lvl2pPr marL="436381" algn="l" defTabSz="436381" rtl="0" eaLnBrk="1" latinLnBrk="0" hangingPunct="1">
      <a:defRPr sz="1800" kern="1200">
        <a:solidFill>
          <a:schemeClr val="tx1"/>
        </a:solidFill>
        <a:latin typeface="+mn-lt"/>
        <a:ea typeface="+mn-ea"/>
        <a:cs typeface="+mn-cs"/>
      </a:defRPr>
    </a:lvl2pPr>
    <a:lvl3pPr marL="872761" algn="l" defTabSz="436381" rtl="0" eaLnBrk="1" latinLnBrk="0" hangingPunct="1">
      <a:defRPr sz="1800" kern="1200">
        <a:solidFill>
          <a:schemeClr val="tx1"/>
        </a:solidFill>
        <a:latin typeface="+mn-lt"/>
        <a:ea typeface="+mn-ea"/>
        <a:cs typeface="+mn-cs"/>
      </a:defRPr>
    </a:lvl3pPr>
    <a:lvl4pPr marL="1309142" algn="l" defTabSz="436381" rtl="0" eaLnBrk="1" latinLnBrk="0" hangingPunct="1">
      <a:defRPr sz="1800" kern="1200">
        <a:solidFill>
          <a:schemeClr val="tx1"/>
        </a:solidFill>
        <a:latin typeface="+mn-lt"/>
        <a:ea typeface="+mn-ea"/>
        <a:cs typeface="+mn-cs"/>
      </a:defRPr>
    </a:lvl4pPr>
    <a:lvl5pPr marL="1745523" algn="l" defTabSz="436381" rtl="0" eaLnBrk="1" latinLnBrk="0" hangingPunct="1">
      <a:defRPr sz="1800" kern="1200">
        <a:solidFill>
          <a:schemeClr val="tx1"/>
        </a:solidFill>
        <a:latin typeface="+mn-lt"/>
        <a:ea typeface="+mn-ea"/>
        <a:cs typeface="+mn-cs"/>
      </a:defRPr>
    </a:lvl5pPr>
    <a:lvl6pPr marL="2181903" algn="l" defTabSz="436381" rtl="0" eaLnBrk="1" latinLnBrk="0" hangingPunct="1">
      <a:defRPr sz="1800" kern="1200">
        <a:solidFill>
          <a:schemeClr val="tx1"/>
        </a:solidFill>
        <a:latin typeface="+mn-lt"/>
        <a:ea typeface="+mn-ea"/>
        <a:cs typeface="+mn-cs"/>
      </a:defRPr>
    </a:lvl6pPr>
    <a:lvl7pPr marL="2618284" algn="l" defTabSz="436381" rtl="0" eaLnBrk="1" latinLnBrk="0" hangingPunct="1">
      <a:defRPr sz="1800" kern="1200">
        <a:solidFill>
          <a:schemeClr val="tx1"/>
        </a:solidFill>
        <a:latin typeface="+mn-lt"/>
        <a:ea typeface="+mn-ea"/>
        <a:cs typeface="+mn-cs"/>
      </a:defRPr>
    </a:lvl7pPr>
    <a:lvl8pPr marL="3054664" algn="l" defTabSz="436381" rtl="0" eaLnBrk="1" latinLnBrk="0" hangingPunct="1">
      <a:defRPr sz="1800" kern="1200">
        <a:solidFill>
          <a:schemeClr val="tx1"/>
        </a:solidFill>
        <a:latin typeface="+mn-lt"/>
        <a:ea typeface="+mn-ea"/>
        <a:cs typeface="+mn-cs"/>
      </a:defRPr>
    </a:lvl8pPr>
    <a:lvl9pPr marL="3491045" algn="l" defTabSz="436381"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F8EA2AA-3AC6-184D-BB71-7F0F57CB581C}">
          <p14:sldIdLst>
            <p14:sldId id="256"/>
            <p14:sldId id="271"/>
            <p14:sldId id="257"/>
            <p14:sldId id="268"/>
            <p14:sldId id="269"/>
            <p14:sldId id="259"/>
            <p14:sldId id="270"/>
            <p14:sldId id="260"/>
            <p14:sldId id="274"/>
            <p14:sldId id="263"/>
            <p14:sldId id="266"/>
            <p14:sldId id="279"/>
            <p14:sldId id="277"/>
            <p14:sldId id="267"/>
            <p14:sldId id="273"/>
            <p14:sldId id="25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0D15"/>
    <a:srgbClr val="5A5A59"/>
    <a:srgbClr val="D63E2E"/>
    <a:srgbClr val="474746"/>
    <a:srgbClr val="2A2A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40" autoAdjust="0"/>
  </p:normalViewPr>
  <p:slideViewPr>
    <p:cSldViewPr snapToGrid="0" snapToObjects="1">
      <p:cViewPr>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5" d="100"/>
          <a:sy n="125" d="100"/>
        </p:scale>
        <p:origin x="-3272" y="-11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A2B9F73E-6514-484D-AED0-E616D39F262A}" type="datetimeFigureOut">
              <a:rPr lang="en-US" smtClean="0"/>
              <a:pPr/>
              <a:t>9/3/2014</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9BD9CD6-88E5-CD48-85EC-E5CD2CA04FEA}" type="slidenum">
              <a:rPr lang="en-US" smtClean="0"/>
              <a:pPr/>
              <a:t>‹nº›</a:t>
            </a:fld>
            <a:endParaRPr lang="en-US" dirty="0"/>
          </a:p>
        </p:txBody>
      </p:sp>
    </p:spTree>
    <p:extLst>
      <p:ext uri="{BB962C8B-B14F-4D97-AF65-F5344CB8AC3E}">
        <p14:creationId xmlns:p14="http://schemas.microsoft.com/office/powerpoint/2010/main" val="178845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4AC145B-F161-7D41-B934-884A276EBA70}" type="datetimeFigureOut">
              <a:rPr lang="en-US" smtClean="0"/>
              <a:pPr/>
              <a:t>9/3/2014</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smtClean="0"/>
              <a:t>JJHJJJGJJ</a:t>
            </a:r>
            <a:endParaRPr lang="en-US" dirty="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68E7AD0-AAFD-B44E-AB2D-AFC78171623D}" type="slidenum">
              <a:rPr lang="en-US" smtClean="0"/>
              <a:pPr/>
              <a:t>‹nº›</a:t>
            </a:fld>
            <a:endParaRPr lang="en-US" dirty="0"/>
          </a:p>
        </p:txBody>
      </p:sp>
    </p:spTree>
    <p:extLst>
      <p:ext uri="{BB962C8B-B14F-4D97-AF65-F5344CB8AC3E}">
        <p14:creationId xmlns:p14="http://schemas.microsoft.com/office/powerpoint/2010/main" val="1499135651"/>
      </p:ext>
    </p:extLst>
  </p:cSld>
  <p:clrMap bg1="lt1" tx1="dk1" bg2="lt2" tx2="dk2" accent1="accent1" accent2="accent2" accent3="accent3" accent4="accent4" accent5="accent5" accent6="accent6" hlink="hlink" folHlink="folHlink"/>
  <p:notesStyle>
    <a:lvl1pPr marL="0" algn="l" defTabSz="436381" rtl="0" eaLnBrk="1" latinLnBrk="0" hangingPunct="1">
      <a:defRPr sz="1100" kern="1200">
        <a:solidFill>
          <a:schemeClr val="tx1"/>
        </a:solidFill>
        <a:latin typeface="+mn-lt"/>
        <a:ea typeface="+mn-ea"/>
        <a:cs typeface="+mn-cs"/>
      </a:defRPr>
    </a:lvl1pPr>
    <a:lvl2pPr marL="436381" algn="l" defTabSz="436381" rtl="0" eaLnBrk="1" latinLnBrk="0" hangingPunct="1">
      <a:defRPr sz="1100" kern="1200">
        <a:solidFill>
          <a:schemeClr val="tx1"/>
        </a:solidFill>
        <a:latin typeface="+mn-lt"/>
        <a:ea typeface="+mn-ea"/>
        <a:cs typeface="+mn-cs"/>
      </a:defRPr>
    </a:lvl2pPr>
    <a:lvl3pPr marL="872761" algn="l" defTabSz="436381" rtl="0" eaLnBrk="1" latinLnBrk="0" hangingPunct="1">
      <a:defRPr sz="1100" kern="1200">
        <a:solidFill>
          <a:schemeClr val="tx1"/>
        </a:solidFill>
        <a:latin typeface="+mn-lt"/>
        <a:ea typeface="+mn-ea"/>
        <a:cs typeface="+mn-cs"/>
      </a:defRPr>
    </a:lvl3pPr>
    <a:lvl4pPr marL="1309142" algn="l" defTabSz="436381" rtl="0" eaLnBrk="1" latinLnBrk="0" hangingPunct="1">
      <a:defRPr sz="1100" kern="1200">
        <a:solidFill>
          <a:schemeClr val="tx1"/>
        </a:solidFill>
        <a:latin typeface="+mn-lt"/>
        <a:ea typeface="+mn-ea"/>
        <a:cs typeface="+mn-cs"/>
      </a:defRPr>
    </a:lvl4pPr>
    <a:lvl5pPr marL="1745523" algn="l" defTabSz="436381" rtl="0" eaLnBrk="1" latinLnBrk="0" hangingPunct="1">
      <a:defRPr sz="1100" kern="1200">
        <a:solidFill>
          <a:schemeClr val="tx1"/>
        </a:solidFill>
        <a:latin typeface="+mn-lt"/>
        <a:ea typeface="+mn-ea"/>
        <a:cs typeface="+mn-cs"/>
      </a:defRPr>
    </a:lvl5pPr>
    <a:lvl6pPr marL="2181903" algn="l" defTabSz="436381" rtl="0" eaLnBrk="1" latinLnBrk="0" hangingPunct="1">
      <a:defRPr sz="1100" kern="1200">
        <a:solidFill>
          <a:schemeClr val="tx1"/>
        </a:solidFill>
        <a:latin typeface="+mn-lt"/>
        <a:ea typeface="+mn-ea"/>
        <a:cs typeface="+mn-cs"/>
      </a:defRPr>
    </a:lvl6pPr>
    <a:lvl7pPr marL="2618284" algn="l" defTabSz="436381" rtl="0" eaLnBrk="1" latinLnBrk="0" hangingPunct="1">
      <a:defRPr sz="1100" kern="1200">
        <a:solidFill>
          <a:schemeClr val="tx1"/>
        </a:solidFill>
        <a:latin typeface="+mn-lt"/>
        <a:ea typeface="+mn-ea"/>
        <a:cs typeface="+mn-cs"/>
      </a:defRPr>
    </a:lvl7pPr>
    <a:lvl8pPr marL="3054664" algn="l" defTabSz="436381" rtl="0" eaLnBrk="1" latinLnBrk="0" hangingPunct="1">
      <a:defRPr sz="1100" kern="1200">
        <a:solidFill>
          <a:schemeClr val="tx1"/>
        </a:solidFill>
        <a:latin typeface="+mn-lt"/>
        <a:ea typeface="+mn-ea"/>
        <a:cs typeface="+mn-cs"/>
      </a:defRPr>
    </a:lvl8pPr>
    <a:lvl9pPr marL="3491045" algn="l" defTabSz="43638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8196" name="Slide Number Placeholder 3"/>
          <p:cNvSpPr>
            <a:spLocks noGrp="1"/>
          </p:cNvSpPr>
          <p:nvPr>
            <p:ph type="sldNum" sz="quarter" idx="5"/>
          </p:nvPr>
        </p:nvSpPr>
        <p:spPr/>
        <p:txBody>
          <a:bodyPr/>
          <a:lstStyle/>
          <a:p>
            <a:pPr>
              <a:defRPr/>
            </a:pPr>
            <a:fld id="{231DE2E2-16B5-44B2-B233-EB53CE204FD9}" type="slidenum">
              <a:rPr lang="pt-BR" smtClean="0"/>
              <a:pPr>
                <a:defRPr/>
              </a:pPr>
              <a:t>7</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course has a modular structure, with a total of 76 hours, applied over three months period. The content was formulated by teachers of different Brazilian universities expressing the great accumulation of knowledge and experience existing in the country on telehealth.</a:t>
            </a:r>
            <a:endParaRPr lang="en-US" b="1" smtClean="0">
              <a:latin typeface="Arial" charset="0"/>
              <a:cs typeface="Arial" charset="0"/>
            </a:endParaRPr>
          </a:p>
          <a:p>
            <a:endParaRPr lang="pt-BR" smtClean="0"/>
          </a:p>
        </p:txBody>
      </p:sp>
      <p:sp>
        <p:nvSpPr>
          <p:cNvPr id="4" name="Espaço Reservado para Número de Slide 3"/>
          <p:cNvSpPr>
            <a:spLocks noGrp="1"/>
          </p:cNvSpPr>
          <p:nvPr>
            <p:ph type="sldNum" sz="quarter" idx="5"/>
          </p:nvPr>
        </p:nvSpPr>
        <p:spPr/>
        <p:txBody>
          <a:bodyPr/>
          <a:lstStyle/>
          <a:p>
            <a:pPr>
              <a:defRPr/>
            </a:pPr>
            <a:fld id="{B3AFBBEC-0E8D-4FD3-96F0-D577D1F7EEEE}" type="slidenum">
              <a:rPr lang="pt-BR" smtClean="0"/>
              <a:pPr>
                <a:defRPr/>
              </a:pPr>
              <a:t>12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8E7AD0-AAFD-B44E-AB2D-AFC78171623D}" type="slidenum">
              <a:rPr lang="en-US" smtClean="0"/>
              <a:pPr/>
              <a:t>16</a:t>
            </a:fld>
            <a:endParaRPr lang="en-US"/>
          </a:p>
        </p:txBody>
      </p:sp>
    </p:spTree>
    <p:extLst>
      <p:ext uri="{BB962C8B-B14F-4D97-AF65-F5344CB8AC3E}">
        <p14:creationId xmlns:p14="http://schemas.microsoft.com/office/powerpoint/2010/main" val="169550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p:cNvSpPr txBox="1">
            <a:spLocks/>
          </p:cNvSpPr>
          <p:nvPr userDrawn="1"/>
        </p:nvSpPr>
        <p:spPr>
          <a:xfrm>
            <a:off x="685800" y="3966462"/>
            <a:ext cx="7772400" cy="1470025"/>
          </a:xfrm>
          <a:prstGeom prst="rect">
            <a:avLst/>
          </a:prstGeom>
        </p:spPr>
        <p:txBody>
          <a:bodyPr vert="horz" lIns="87276" tIns="43638" rIns="87276" bIns="43638" rtlCol="0" anchor="ctr">
            <a:normAutofit/>
          </a:bodyPr>
          <a:lstStyle>
            <a:lvl1pPr algn="ctr" defTabSz="497754" rtl="0" eaLnBrk="1" latinLnBrk="0" hangingPunct="1">
              <a:spcBef>
                <a:spcPct val="0"/>
              </a:spcBef>
              <a:buNone/>
              <a:defRPr sz="4800" kern="1200">
                <a:solidFill>
                  <a:schemeClr val="tx1"/>
                </a:solidFill>
                <a:latin typeface="+mj-lt"/>
                <a:ea typeface="+mj-ea"/>
                <a:cs typeface="+mj-cs"/>
              </a:defRPr>
            </a:lvl1pPr>
          </a:lstStyle>
          <a:p>
            <a:endParaRPr lang="en-US" sz="3500" b="1" dirty="0">
              <a:solidFill>
                <a:srgbClr val="2A2A28"/>
              </a:solidFill>
              <a:latin typeface="Myriad Pro"/>
              <a:cs typeface="Myriad Pro"/>
            </a:endParaRPr>
          </a:p>
        </p:txBody>
      </p:sp>
      <p:pic>
        <p:nvPicPr>
          <p:cNvPr id="3" name="Picture 2" descr="RNP_FORUM_TELES-SAÚDE_2014_Apresentação-pptx_4;3px.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6" y="0"/>
            <a:ext cx="9142334" cy="6858000"/>
          </a:xfrm>
          <a:prstGeom prst="rect">
            <a:avLst/>
          </a:prstGeom>
        </p:spPr>
      </p:pic>
      <p:sp>
        <p:nvSpPr>
          <p:cNvPr id="4" name="Espaço Reservado para Texto 3"/>
          <p:cNvSpPr>
            <a:spLocks noGrp="1"/>
          </p:cNvSpPr>
          <p:nvPr>
            <p:ph type="body" sz="quarter" idx="10"/>
          </p:nvPr>
        </p:nvSpPr>
        <p:spPr>
          <a:xfrm>
            <a:off x="685801" y="4094647"/>
            <a:ext cx="8040756" cy="2624205"/>
          </a:xfrm>
          <a:prstGeom prst="rect">
            <a:avLst/>
          </a:prstGeom>
        </p:spPr>
        <p:txBody>
          <a:bodyPr/>
          <a:lstStyle>
            <a:lvl1pPr marL="0" indent="0" algn="ctr">
              <a:buNone/>
              <a:defRPr sz="3200">
                <a:latin typeface="Myriad Pro"/>
              </a:defRPr>
            </a:lvl1pPr>
          </a:lstStyle>
          <a:p>
            <a:pPr lvl="0"/>
            <a:endParaRPr lang="pt-BR" sz="3500" b="1" dirty="0" smtClean="0">
              <a:solidFill>
                <a:srgbClr val="2A2A28"/>
              </a:solidFill>
              <a:latin typeface="Myriad Pro"/>
            </a:endParaRPr>
          </a:p>
        </p:txBody>
      </p:sp>
    </p:spTree>
    <p:extLst>
      <p:ext uri="{BB962C8B-B14F-4D97-AF65-F5344CB8AC3E}">
        <p14:creationId xmlns:p14="http://schemas.microsoft.com/office/powerpoint/2010/main" val="32161017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fld id="{23732172-3864-404A-98E2-7D7F3E7A1B55}" type="datetimeFigureOut">
              <a:rPr lang="es-PE"/>
              <a:pPr>
                <a:defRPr/>
              </a:pPr>
              <a:t>03/09/2014</a:t>
            </a:fld>
            <a:endParaRPr lang="es-PE"/>
          </a:p>
        </p:txBody>
      </p:sp>
      <p:sp>
        <p:nvSpPr>
          <p:cNvPr id="6" name="Footer Placeholder 4"/>
          <p:cNvSpPr>
            <a:spLocks noGrp="1"/>
          </p:cNvSpPr>
          <p:nvPr>
            <p:ph type="ftr" sz="quarter" idx="16"/>
          </p:nvPr>
        </p:nvSpPr>
        <p:spPr/>
        <p:txBody>
          <a:bodyPr/>
          <a:lstStyle>
            <a:lvl1pPr>
              <a:defRPr/>
            </a:lvl1pPr>
          </a:lstStyle>
          <a:p>
            <a:pPr>
              <a:defRPr/>
            </a:pPr>
            <a:endParaRPr lang="es-ES"/>
          </a:p>
        </p:txBody>
      </p:sp>
      <p:sp>
        <p:nvSpPr>
          <p:cNvPr id="7" name="Slide Number Placeholder 5"/>
          <p:cNvSpPr>
            <a:spLocks noGrp="1"/>
          </p:cNvSpPr>
          <p:nvPr>
            <p:ph type="sldNum" sz="quarter" idx="17"/>
          </p:nvPr>
        </p:nvSpPr>
        <p:spPr/>
        <p:txBody>
          <a:bodyPr/>
          <a:lstStyle>
            <a:lvl1pPr>
              <a:defRPr/>
            </a:lvl1pPr>
          </a:lstStyle>
          <a:p>
            <a:fld id="{C1E7B5B2-5662-4985-BA48-0CCC37495245}" type="slidenum">
              <a:rPr lang="es-PE"/>
              <a:pPr/>
              <a:t>‹nº›</a:t>
            </a:fld>
            <a:endParaRPr lang="es-PE"/>
          </a:p>
        </p:txBody>
      </p:sp>
    </p:spTree>
    <p:extLst>
      <p:ext uri="{BB962C8B-B14F-4D97-AF65-F5344CB8AC3E}">
        <p14:creationId xmlns:p14="http://schemas.microsoft.com/office/powerpoint/2010/main" val="297744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3"/>
          <p:cNvSpPr>
            <a:spLocks noGrp="1"/>
          </p:cNvSpPr>
          <p:nvPr>
            <p:ph type="dt" sz="half" idx="10"/>
          </p:nvPr>
        </p:nvSpPr>
        <p:spPr/>
        <p:txBody>
          <a:bodyPr/>
          <a:lstStyle>
            <a:lvl1pPr>
              <a:defRPr/>
            </a:lvl1pPr>
          </a:lstStyle>
          <a:p>
            <a:pPr>
              <a:defRPr/>
            </a:pPr>
            <a:fld id="{7242CD4B-FCC3-40EA-A3A9-906D28560072}" type="datetimeFigureOut">
              <a:rPr lang="es-PE"/>
              <a:pPr>
                <a:defRPr/>
              </a:pPr>
              <a:t>03/09/2014</a:t>
            </a:fld>
            <a:endParaRPr lang="es-PE"/>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fld id="{878B5B10-775F-42CA-BB29-57246E3BA02E}" type="slidenum">
              <a:rPr lang="es-PE"/>
              <a:pPr/>
              <a:t>‹nº›</a:t>
            </a:fld>
            <a:endParaRPr lang="es-PE"/>
          </a:p>
        </p:txBody>
      </p:sp>
    </p:spTree>
    <p:extLst>
      <p:ext uri="{BB962C8B-B14F-4D97-AF65-F5344CB8AC3E}">
        <p14:creationId xmlns:p14="http://schemas.microsoft.com/office/powerpoint/2010/main" val="371753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D8CDBFE4-624A-4010-B09F-8956EB2DA90B}" type="datetimeFigureOut">
              <a:rPr lang="es-PE"/>
              <a:pPr>
                <a:defRPr/>
              </a:pPr>
              <a:t>03/09/2014</a:t>
            </a:fld>
            <a:endParaRPr lang="es-PE"/>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fld id="{718E3F15-0138-497D-8F08-69FDF04D1449}" type="slidenum">
              <a:rPr lang="es-PE"/>
              <a:pPr/>
              <a:t>‹nº›</a:t>
            </a:fld>
            <a:endParaRPr lang="es-PE"/>
          </a:p>
        </p:txBody>
      </p:sp>
    </p:spTree>
    <p:extLst>
      <p:ext uri="{BB962C8B-B14F-4D97-AF65-F5344CB8AC3E}">
        <p14:creationId xmlns:p14="http://schemas.microsoft.com/office/powerpoint/2010/main" val="237922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64DCDF-A674-43B7-9267-922031982731}" type="datetimeFigureOut">
              <a:rPr lang="es-PE"/>
              <a:pPr>
                <a:defRPr/>
              </a:pPr>
              <a:t>03/09/2014</a:t>
            </a:fld>
            <a:endParaRPr lang="es-PE"/>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fld id="{546569CC-F68F-475F-942B-DCFFE8A310E2}" type="slidenum">
              <a:rPr lang="es-PE"/>
              <a:pPr/>
              <a:t>‹nº›</a:t>
            </a:fld>
            <a:endParaRPr lang="es-PE"/>
          </a:p>
        </p:txBody>
      </p:sp>
    </p:spTree>
    <p:extLst>
      <p:ext uri="{BB962C8B-B14F-4D97-AF65-F5344CB8AC3E}">
        <p14:creationId xmlns:p14="http://schemas.microsoft.com/office/powerpoint/2010/main" val="170177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816C953C-4079-4B10-95BA-D774150FD675}" type="datetimeFigureOut">
              <a:rPr lang="es-PE"/>
              <a:pPr>
                <a:defRPr/>
              </a:pPr>
              <a:t>03/09/2014</a:t>
            </a:fld>
            <a:endParaRPr lang="es-PE"/>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9BDB2694-2A5C-469A-9322-51FF732A2A62}" type="slidenum">
              <a:rPr lang="es-PE"/>
              <a:pPr/>
              <a:t>‹nº›</a:t>
            </a:fld>
            <a:endParaRPr lang="es-PE"/>
          </a:p>
        </p:txBody>
      </p:sp>
    </p:spTree>
    <p:extLst>
      <p:ext uri="{BB962C8B-B14F-4D97-AF65-F5344CB8AC3E}">
        <p14:creationId xmlns:p14="http://schemas.microsoft.com/office/powerpoint/2010/main" val="51694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s-ES" smtClean="0"/>
              <a:t>Haga clic para modificar el estilo de título del patrón</a:t>
            </a:r>
            <a:endParaRPr lang="en-US" dirty="0"/>
          </a:p>
        </p:txBody>
      </p:sp>
      <p:sp>
        <p:nvSpPr>
          <p:cNvPr id="9" name="Date Placeholder 4"/>
          <p:cNvSpPr>
            <a:spLocks noGrp="1"/>
          </p:cNvSpPr>
          <p:nvPr>
            <p:ph type="dt" sz="half" idx="10"/>
          </p:nvPr>
        </p:nvSpPr>
        <p:spPr/>
        <p:txBody>
          <a:bodyPr/>
          <a:lstStyle>
            <a:lvl1pPr>
              <a:defRPr smtClean="0"/>
            </a:lvl1pPr>
          </a:lstStyle>
          <a:p>
            <a:pPr>
              <a:defRPr/>
            </a:pPr>
            <a:fld id="{B1CEED2F-1F97-4C65-B6DE-BF357E62180E}" type="datetimeFigureOut">
              <a:rPr lang="es-PE"/>
              <a:pPr>
                <a:defRPr/>
              </a:pPr>
              <a:t>03/09/2014</a:t>
            </a:fld>
            <a:endParaRPr lang="es-PE"/>
          </a:p>
        </p:txBody>
      </p:sp>
      <p:sp>
        <p:nvSpPr>
          <p:cNvPr id="10" name="Footer Placeholder 5"/>
          <p:cNvSpPr>
            <a:spLocks noGrp="1"/>
          </p:cNvSpPr>
          <p:nvPr>
            <p:ph type="ftr" sz="quarter" idx="11"/>
          </p:nvPr>
        </p:nvSpPr>
        <p:spPr/>
        <p:txBody>
          <a:bodyPr/>
          <a:lstStyle>
            <a:lvl1pPr>
              <a:defRPr smtClean="0"/>
            </a:lvl1pPr>
          </a:lstStyle>
          <a:p>
            <a:pPr>
              <a:defRPr/>
            </a:pPr>
            <a:endParaRPr lang="es-ES"/>
          </a:p>
        </p:txBody>
      </p:sp>
      <p:sp>
        <p:nvSpPr>
          <p:cNvPr id="11" name="Slide Number Placeholder 6"/>
          <p:cNvSpPr>
            <a:spLocks noGrp="1"/>
          </p:cNvSpPr>
          <p:nvPr>
            <p:ph type="sldNum" sz="quarter" idx="12"/>
          </p:nvPr>
        </p:nvSpPr>
        <p:spPr/>
        <p:txBody>
          <a:bodyPr/>
          <a:lstStyle>
            <a:lvl1pPr>
              <a:defRPr/>
            </a:lvl1pPr>
          </a:lstStyle>
          <a:p>
            <a:fld id="{19B201D5-6CAE-444A-AF82-3B927925379C}" type="slidenum">
              <a:rPr lang="es-PE"/>
              <a:pPr/>
              <a:t>‹nº›</a:t>
            </a:fld>
            <a:endParaRPr lang="es-PE"/>
          </a:p>
        </p:txBody>
      </p:sp>
    </p:spTree>
    <p:extLst>
      <p:ext uri="{BB962C8B-B14F-4D97-AF65-F5344CB8AC3E}">
        <p14:creationId xmlns:p14="http://schemas.microsoft.com/office/powerpoint/2010/main" val="392081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7EDDD2B7-0BED-4E79-AA65-542AF719D45C}" type="datetimeFigureOut">
              <a:rPr lang="es-PE"/>
              <a:pPr>
                <a:defRPr/>
              </a:pPr>
              <a:t>03/09/2014</a:t>
            </a:fld>
            <a:endParaRPr lang="es-PE"/>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19F76CEF-1FAE-4ED9-95BE-CFEE9E3A9382}" type="slidenum">
              <a:rPr lang="es-PE"/>
              <a:pPr/>
              <a:t>‹nº›</a:t>
            </a:fld>
            <a:endParaRPr lang="es-PE"/>
          </a:p>
        </p:txBody>
      </p:sp>
    </p:spTree>
    <p:extLst>
      <p:ext uri="{BB962C8B-B14F-4D97-AF65-F5344CB8AC3E}">
        <p14:creationId xmlns:p14="http://schemas.microsoft.com/office/powerpoint/2010/main" val="3804469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070DFD51-B66A-49C3-9761-5AC355C543E1}" type="datetimeFigureOut">
              <a:rPr lang="es-PE"/>
              <a:pPr>
                <a:defRPr/>
              </a:pPr>
              <a:t>03/09/2014</a:t>
            </a:fld>
            <a:endParaRPr lang="es-PE"/>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722EB76C-215E-44CA-AA86-7B2D36F57E1A}" type="slidenum">
              <a:rPr lang="es-PE"/>
              <a:pPr/>
              <a:t>‹nº›</a:t>
            </a:fld>
            <a:endParaRPr lang="es-PE"/>
          </a:p>
        </p:txBody>
      </p:sp>
    </p:spTree>
    <p:extLst>
      <p:ext uri="{BB962C8B-B14F-4D97-AF65-F5344CB8AC3E}">
        <p14:creationId xmlns:p14="http://schemas.microsoft.com/office/powerpoint/2010/main" val="302080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RNP_FORUM_TELES-SAÚDE_2014_Apresentação-pptx_4;3px-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6" y="0"/>
            <a:ext cx="9142334" cy="6858000"/>
          </a:xfrm>
          <a:prstGeom prst="rect">
            <a:avLst/>
          </a:prstGeom>
        </p:spPr>
      </p:pic>
      <p:sp>
        <p:nvSpPr>
          <p:cNvPr id="14" name="Espaço Reservado para Texto 13"/>
          <p:cNvSpPr>
            <a:spLocks noGrp="1"/>
          </p:cNvSpPr>
          <p:nvPr>
            <p:ph type="body" sz="quarter" idx="22" hasCustomPrompt="1"/>
          </p:nvPr>
        </p:nvSpPr>
        <p:spPr>
          <a:xfrm>
            <a:off x="1253519" y="139663"/>
            <a:ext cx="7480343" cy="618821"/>
          </a:xfrm>
          <a:prstGeom prst="rect">
            <a:avLst/>
          </a:prstGeom>
        </p:spPr>
        <p:txBody>
          <a:bodyPr lIns="80165" tIns="40083" rIns="80165" bIns="40083"/>
          <a:lstStyle>
            <a:lvl1pPr>
              <a:buNone/>
              <a:defRPr sz="2500" b="1" i="1" baseline="0">
                <a:solidFill>
                  <a:srgbClr val="5A5A59"/>
                </a:solidFill>
                <a:latin typeface="Myriad Pro" pitchFamily="34" charset="0"/>
              </a:defRPr>
            </a:lvl1pPr>
          </a:lstStyle>
          <a:p>
            <a:pPr lvl="0"/>
            <a:r>
              <a:rPr lang="pt-BR" dirty="0" smtClean="0"/>
              <a:t>Loren </a:t>
            </a:r>
            <a:r>
              <a:rPr lang="pt-BR" dirty="0" err="1" smtClean="0"/>
              <a:t>ipsum</a:t>
            </a:r>
            <a:r>
              <a:rPr lang="pt-BR" dirty="0" smtClean="0"/>
              <a:t>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a:t>
            </a:r>
            <a:endParaRPr lang="pt-BR" dirty="0"/>
          </a:p>
        </p:txBody>
      </p:sp>
      <p:sp>
        <p:nvSpPr>
          <p:cNvPr id="21" name="Espaço Reservado para Texto 11"/>
          <p:cNvSpPr>
            <a:spLocks noGrp="1"/>
          </p:cNvSpPr>
          <p:nvPr>
            <p:ph type="body" sz="quarter" idx="24" hasCustomPrompt="1"/>
          </p:nvPr>
        </p:nvSpPr>
        <p:spPr>
          <a:xfrm>
            <a:off x="1254036" y="1175927"/>
            <a:ext cx="7480343" cy="4529134"/>
          </a:xfrm>
          <a:prstGeom prst="rect">
            <a:avLst/>
          </a:prstGeom>
        </p:spPr>
        <p:txBody>
          <a:bodyPr lIns="80165" tIns="40083" rIns="80165" bIns="40083"/>
          <a:lstStyle>
            <a:lvl1pPr>
              <a:buFont typeface="Arial" pitchFamily="34" charset="0"/>
              <a:buChar char="•"/>
              <a:defRPr sz="2400">
                <a:latin typeface="Arial"/>
                <a:cs typeface="Arial"/>
              </a:defRPr>
            </a:lvl1pPr>
          </a:lstStyle>
          <a:p>
            <a:pPr lvl="0"/>
            <a:r>
              <a:rPr lang="pt-BR" dirty="0" err="1" smtClean="0"/>
              <a:t>Lorem</a:t>
            </a:r>
            <a:r>
              <a:rPr lang="pt-BR" dirty="0" smtClean="0"/>
              <a:t> </a:t>
            </a:r>
            <a:r>
              <a:rPr lang="pt-BR" dirty="0" err="1" smtClean="0"/>
              <a:t>ipsum</a:t>
            </a:r>
            <a:r>
              <a:rPr lang="pt-BR" dirty="0" smtClean="0"/>
              <a:t>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consectetuer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sed</a:t>
            </a:r>
            <a:r>
              <a:rPr lang="pt-BR" dirty="0" smtClean="0"/>
              <a:t> </a:t>
            </a:r>
            <a:r>
              <a:rPr lang="pt-BR" dirty="0" err="1" smtClean="0"/>
              <a:t>diam</a:t>
            </a:r>
            <a:r>
              <a:rPr lang="pt-BR" dirty="0" smtClean="0"/>
              <a:t> </a:t>
            </a:r>
            <a:r>
              <a:rPr lang="pt-BR" dirty="0" err="1" smtClean="0"/>
              <a:t>nonummy</a:t>
            </a:r>
            <a:r>
              <a:rPr lang="pt-BR" dirty="0" smtClean="0"/>
              <a:t> </a:t>
            </a:r>
            <a:r>
              <a:rPr lang="pt-BR" dirty="0" err="1" smtClean="0"/>
              <a:t>nibh</a:t>
            </a:r>
            <a:r>
              <a:rPr lang="pt-BR" dirty="0" smtClean="0"/>
              <a:t> </a:t>
            </a:r>
            <a:r>
              <a:rPr lang="pt-BR" dirty="0" err="1" smtClean="0"/>
              <a:t>euismod</a:t>
            </a:r>
            <a:r>
              <a:rPr lang="pt-BR" dirty="0" smtClean="0"/>
              <a:t> </a:t>
            </a:r>
            <a:r>
              <a:rPr lang="pt-BR" dirty="0" err="1" smtClean="0"/>
              <a:t>tincidunt</a:t>
            </a:r>
            <a:r>
              <a:rPr lang="pt-BR" dirty="0" smtClean="0"/>
              <a:t> ut </a:t>
            </a:r>
            <a:r>
              <a:rPr lang="pt-BR" dirty="0" err="1" smtClean="0"/>
              <a:t>laoreet</a:t>
            </a:r>
            <a:r>
              <a:rPr lang="pt-BR" dirty="0" smtClean="0"/>
              <a:t> </a:t>
            </a:r>
            <a:r>
              <a:rPr lang="pt-BR" dirty="0" err="1" smtClean="0"/>
              <a:t>dolore</a:t>
            </a:r>
            <a:r>
              <a:rPr lang="pt-BR" dirty="0" smtClean="0"/>
              <a:t> magna </a:t>
            </a:r>
            <a:r>
              <a:rPr lang="pt-BR" dirty="0" err="1" smtClean="0"/>
              <a:t>aliquam</a:t>
            </a:r>
            <a:r>
              <a:rPr lang="pt-BR" dirty="0" smtClean="0"/>
              <a:t> </a:t>
            </a:r>
            <a:r>
              <a:rPr lang="pt-BR" dirty="0" err="1" smtClean="0"/>
              <a:t>erat</a:t>
            </a:r>
            <a:r>
              <a:rPr lang="pt-BR" dirty="0" smtClean="0"/>
              <a:t> </a:t>
            </a:r>
            <a:r>
              <a:rPr lang="pt-BR" dirty="0" err="1" smtClean="0"/>
              <a:t>volutpat</a:t>
            </a:r>
            <a:r>
              <a:rPr lang="pt-BR" dirty="0" smtClean="0"/>
              <a:t>. Ut </a:t>
            </a:r>
            <a:r>
              <a:rPr lang="pt-BR" dirty="0" err="1" smtClean="0"/>
              <a:t>wisi</a:t>
            </a:r>
            <a:r>
              <a:rPr lang="pt-BR" dirty="0" smtClean="0"/>
              <a:t> </a:t>
            </a:r>
            <a:r>
              <a:rPr lang="pt-BR" dirty="0" err="1" smtClean="0"/>
              <a:t>enim</a:t>
            </a:r>
            <a:r>
              <a:rPr lang="pt-BR" dirty="0" smtClean="0"/>
              <a:t> ad </a:t>
            </a:r>
            <a:r>
              <a:rPr lang="pt-BR" dirty="0" err="1" smtClean="0"/>
              <a:t>minim</a:t>
            </a:r>
            <a:r>
              <a:rPr lang="pt-BR" dirty="0" smtClean="0"/>
              <a:t> </a:t>
            </a:r>
            <a:r>
              <a:rPr lang="pt-BR" dirty="0" err="1" smtClean="0"/>
              <a:t>veniam</a:t>
            </a:r>
            <a:r>
              <a:rPr lang="pt-BR" dirty="0" smtClean="0"/>
              <a:t>.</a:t>
            </a:r>
          </a:p>
        </p:txBody>
      </p:sp>
      <p:pic>
        <p:nvPicPr>
          <p:cNvPr id="7" name="Picture 11"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3681" y="1010177"/>
            <a:ext cx="692541" cy="715043"/>
          </a:xfrm>
          <a:prstGeom prst="rect">
            <a:avLst/>
          </a:prstGeom>
        </p:spPr>
      </p:pic>
    </p:spTree>
    <p:extLst>
      <p:ext uri="{BB962C8B-B14F-4D97-AF65-F5344CB8AC3E}">
        <p14:creationId xmlns:p14="http://schemas.microsoft.com/office/powerpoint/2010/main" val="25211501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RNP_FORUM_TELES-SAÚDE_2014_Apresentação-pptx_4;3px-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17" name="Espaço Reservado para Texto 15"/>
          <p:cNvSpPr>
            <a:spLocks noGrp="1"/>
          </p:cNvSpPr>
          <p:nvPr>
            <p:ph type="body" sz="quarter" idx="20" hasCustomPrompt="1"/>
          </p:nvPr>
        </p:nvSpPr>
        <p:spPr>
          <a:xfrm>
            <a:off x="458155" y="3216485"/>
            <a:ext cx="8228649" cy="490651"/>
          </a:xfrm>
          <a:prstGeom prst="rect">
            <a:avLst/>
          </a:prstGeom>
        </p:spPr>
        <p:txBody>
          <a:bodyPr lIns="80165" tIns="40083" rIns="80165" bIns="40083"/>
          <a:lstStyle>
            <a:lvl1pPr algn="ctr">
              <a:buNone/>
              <a:defRPr sz="2300" b="1" i="0" baseline="0">
                <a:solidFill>
                  <a:srgbClr val="6A0D15"/>
                </a:solidFill>
                <a:latin typeface="Myriad Pro" pitchFamily="34" charset="0"/>
              </a:defRPr>
            </a:lvl1pPr>
          </a:lstStyle>
          <a:p>
            <a:pPr lvl="0"/>
            <a:r>
              <a:rPr lang="pt-BR" dirty="0" smtClean="0"/>
              <a:t>NOME</a:t>
            </a:r>
            <a:endParaRPr lang="pt-BR" dirty="0"/>
          </a:p>
        </p:txBody>
      </p:sp>
      <p:sp>
        <p:nvSpPr>
          <p:cNvPr id="20" name="Espaço Reservado para Texto 18"/>
          <p:cNvSpPr>
            <a:spLocks noGrp="1"/>
          </p:cNvSpPr>
          <p:nvPr>
            <p:ph type="body" sz="quarter" idx="21" hasCustomPrompt="1"/>
          </p:nvPr>
        </p:nvSpPr>
        <p:spPr>
          <a:xfrm>
            <a:off x="458155" y="3796035"/>
            <a:ext cx="8228649" cy="452280"/>
          </a:xfrm>
          <a:prstGeom prst="rect">
            <a:avLst/>
          </a:prstGeom>
        </p:spPr>
        <p:txBody>
          <a:bodyPr lIns="80165" tIns="40083" rIns="80165" bIns="40083"/>
          <a:lstStyle>
            <a:lvl1pPr algn="ctr">
              <a:buNone/>
              <a:defRPr sz="2300" b="0" i="0" baseline="0">
                <a:solidFill>
                  <a:srgbClr val="5A5A59"/>
                </a:solidFill>
                <a:latin typeface="Myriad Pro" pitchFamily="34" charset="0"/>
              </a:defRPr>
            </a:lvl1pPr>
          </a:lstStyle>
          <a:p>
            <a:pPr lvl="0"/>
            <a:r>
              <a:rPr lang="pt-BR" dirty="0" smtClean="0"/>
              <a:t>Tel.: + 55.xxx / Email: </a:t>
            </a:r>
            <a:r>
              <a:rPr lang="pt-BR" dirty="0" err="1" smtClean="0"/>
              <a:t>xxx</a:t>
            </a:r>
            <a:endParaRPr lang="pt-BR" dirty="0"/>
          </a:p>
        </p:txBody>
      </p:sp>
    </p:spTree>
    <p:extLst>
      <p:ext uri="{BB962C8B-B14F-4D97-AF65-F5344CB8AC3E}">
        <p14:creationId xmlns:p14="http://schemas.microsoft.com/office/powerpoint/2010/main" val="33298467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a:prstGeom prst="rect">
            <a:avLst/>
          </a:prstGeom>
        </p:spPr>
        <p:txBody>
          <a:bodyPr/>
          <a:lstStyle/>
          <a:p>
            <a:r>
              <a:rPr lang="pt-BR" smtClean="0"/>
              <a:t>Clique para editar o estilo do título mestre</a:t>
            </a:r>
            <a:endParaRPr lang="en-US"/>
          </a:p>
        </p:txBody>
      </p:sp>
      <p:sp>
        <p:nvSpPr>
          <p:cNvPr id="9" name="Espaço Reservado para Conteúdo 8"/>
          <p:cNvSpPr>
            <a:spLocks noGrp="1"/>
          </p:cNvSpPr>
          <p:nvPr>
            <p:ph sz="quarter" idx="1"/>
          </p:nvPr>
        </p:nvSpPr>
        <p:spPr>
          <a:xfrm>
            <a:off x="457200" y="1219200"/>
            <a:ext cx="4041648" cy="493776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Espaço Reservado para Conteúdo 10"/>
          <p:cNvSpPr>
            <a:spLocks noGrp="1"/>
          </p:cNvSpPr>
          <p:nvPr>
            <p:ph sz="quarter" idx="2"/>
          </p:nvPr>
        </p:nvSpPr>
        <p:spPr>
          <a:xfrm>
            <a:off x="4632198" y="1216152"/>
            <a:ext cx="4041648" cy="493776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3"/>
          <p:cNvSpPr>
            <a:spLocks noGrp="1"/>
          </p:cNvSpPr>
          <p:nvPr>
            <p:ph type="dt" sz="half" idx="10"/>
          </p:nvPr>
        </p:nvSpPr>
        <p:spPr>
          <a:xfrm>
            <a:off x="6400800" y="6356350"/>
            <a:ext cx="2289175" cy="365125"/>
          </a:xfrm>
          <a:prstGeom prst="rect">
            <a:avLst/>
          </a:prstGeom>
        </p:spPr>
        <p:txBody>
          <a:bodyPr/>
          <a:lstStyle>
            <a:lvl1pPr>
              <a:defRPr/>
            </a:lvl1pPr>
          </a:lstStyle>
          <a:p>
            <a:pPr>
              <a:defRPr/>
            </a:pPr>
            <a:fld id="{9780027D-45C3-4FB2-8F48-425E88535BF3}" type="datetimeFigureOut">
              <a:rPr lang="pt-BR"/>
              <a:pPr>
                <a:defRPr/>
              </a:pPr>
              <a:t>03/09/2014</a:t>
            </a:fld>
            <a:endParaRPr lang="pt-BR"/>
          </a:p>
        </p:txBody>
      </p:sp>
      <p:sp>
        <p:nvSpPr>
          <p:cNvPr id="6" name="Espaço Reservado para Rodapé 2"/>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pt-BR"/>
          </a:p>
        </p:txBody>
      </p:sp>
      <p:sp>
        <p:nvSpPr>
          <p:cNvPr id="7" name="Espaço Reservado para Número de Slide 22"/>
          <p:cNvSpPr>
            <a:spLocks noGrp="1"/>
          </p:cNvSpPr>
          <p:nvPr>
            <p:ph type="sldNum" sz="quarter" idx="12"/>
          </p:nvPr>
        </p:nvSpPr>
        <p:spPr>
          <a:xfrm>
            <a:off x="612775" y="6356350"/>
            <a:ext cx="1981200" cy="365125"/>
          </a:xfrm>
          <a:prstGeom prst="rect">
            <a:avLst/>
          </a:prstGeom>
        </p:spPr>
        <p:txBody>
          <a:bodyPr/>
          <a:lstStyle>
            <a:lvl1pPr>
              <a:defRPr/>
            </a:lvl1pPr>
          </a:lstStyle>
          <a:p>
            <a:pPr>
              <a:defRPr/>
            </a:pPr>
            <a:fld id="{646C282F-4B2F-4D62-B216-676979FF1206}" type="slidenum">
              <a:rPr lang="pt-BR"/>
              <a:pPr>
                <a:defRPr/>
              </a:pPr>
              <a:t>‹nº›</a:t>
            </a:fld>
            <a:endParaRPr lang="pt-BR"/>
          </a:p>
        </p:txBody>
      </p:sp>
    </p:spTree>
    <p:extLst>
      <p:ext uri="{BB962C8B-B14F-4D97-AF65-F5344CB8AC3E}">
        <p14:creationId xmlns:p14="http://schemas.microsoft.com/office/powerpoint/2010/main" val="31721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400"/>
            <a:ext cx="8229600" cy="990600"/>
          </a:xfrm>
          <a:prstGeom prst="rect">
            <a:avLst/>
          </a:prstGeom>
        </p:spPr>
        <p:txBody>
          <a:bodyPr/>
          <a:lstStyle/>
          <a:p>
            <a:r>
              <a:rPr lang="pt-BR" smtClean="0"/>
              <a:t>Clique para editar o estilo do título mestre</a:t>
            </a:r>
            <a:endParaRPr lang="en-US"/>
          </a:p>
        </p:txBody>
      </p:sp>
      <p:sp>
        <p:nvSpPr>
          <p:cNvPr id="8" name="Espaço Reservado para Conteúdo 7"/>
          <p:cNvSpPr>
            <a:spLocks noGrp="1"/>
          </p:cNvSpPr>
          <p:nvPr>
            <p:ph sz="quarter" idx="1"/>
          </p:nvPr>
        </p:nvSpPr>
        <p:spPr>
          <a:xfrm>
            <a:off x="457200" y="1219200"/>
            <a:ext cx="8229600" cy="493776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a:xfrm>
            <a:off x="6400800" y="6356350"/>
            <a:ext cx="2289175" cy="365125"/>
          </a:xfrm>
          <a:prstGeom prst="rect">
            <a:avLst/>
          </a:prstGeom>
        </p:spPr>
        <p:txBody>
          <a:bodyPr/>
          <a:lstStyle>
            <a:lvl1pPr>
              <a:defRPr/>
            </a:lvl1pPr>
          </a:lstStyle>
          <a:p>
            <a:pPr>
              <a:defRPr/>
            </a:pPr>
            <a:fld id="{6A114B6C-045E-4376-B867-A964A0A1491B}" type="datetimeFigureOut">
              <a:rPr lang="pt-BR"/>
              <a:pPr>
                <a:defRPr/>
              </a:pPr>
              <a:t>03/09/2014</a:t>
            </a:fld>
            <a:endParaRPr lang="pt-BR"/>
          </a:p>
        </p:txBody>
      </p:sp>
      <p:sp>
        <p:nvSpPr>
          <p:cNvPr id="5" name="Espaço Reservado para Rodapé 2"/>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a:xfrm>
            <a:off x="612775" y="6356350"/>
            <a:ext cx="1981200" cy="365125"/>
          </a:xfrm>
          <a:prstGeom prst="rect">
            <a:avLst/>
          </a:prstGeom>
        </p:spPr>
        <p:txBody>
          <a:bodyPr/>
          <a:lstStyle>
            <a:lvl1pPr>
              <a:defRPr/>
            </a:lvl1pPr>
          </a:lstStyle>
          <a:p>
            <a:pPr>
              <a:defRPr/>
            </a:pPr>
            <a:fld id="{7DF897AE-DE1F-4998-B8AF-89DFDBE0A979}" type="slidenum">
              <a:rPr lang="pt-BR"/>
              <a:pPr>
                <a:defRPr/>
              </a:pPr>
              <a:t>‹nº›</a:t>
            </a:fld>
            <a:endParaRPr lang="pt-BR"/>
          </a:p>
        </p:txBody>
      </p:sp>
    </p:spTree>
    <p:extLst>
      <p:ext uri="{BB962C8B-B14F-4D97-AF65-F5344CB8AC3E}">
        <p14:creationId xmlns:p14="http://schemas.microsoft.com/office/powerpoint/2010/main" val="134318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793875" y="4371975"/>
            <a:ext cx="6511925" cy="1143000"/>
          </a:xfrm>
          <a:prstGeom prst="rect">
            <a:avLst/>
          </a:prstGeom>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a:xfrm>
            <a:off x="6172200" y="6172200"/>
            <a:ext cx="2514600" cy="365125"/>
          </a:xfrm>
          <a:prstGeom prst="rect">
            <a:avLst/>
          </a:prstGeom>
        </p:spPr>
        <p:txBody>
          <a:bodyPr/>
          <a:lstStyle>
            <a:lvl1pPr>
              <a:defRPr/>
            </a:lvl1pPr>
          </a:lstStyle>
          <a:p>
            <a:pPr>
              <a:defRPr/>
            </a:pPr>
            <a:fld id="{4477AA49-867A-4583-B993-96578594113B}" type="datetimeFigureOut">
              <a:rPr lang="es-PE"/>
              <a:pPr>
                <a:defRPr/>
              </a:pPr>
              <a:t>03/09/2014</a:t>
            </a:fld>
            <a:endParaRPr lang="es-PE" dirty="0"/>
          </a:p>
        </p:txBody>
      </p:sp>
      <p:sp>
        <p:nvSpPr>
          <p:cNvPr id="4" name="Footer Placeholder 4"/>
          <p:cNvSpPr>
            <a:spLocks noGrp="1"/>
          </p:cNvSpPr>
          <p:nvPr>
            <p:ph type="ftr" sz="quarter" idx="11"/>
          </p:nvPr>
        </p:nvSpPr>
        <p:spPr>
          <a:xfrm>
            <a:off x="457200" y="6172200"/>
            <a:ext cx="3352800" cy="365125"/>
          </a:xfrm>
          <a:prstGeom prst="rect">
            <a:avLst/>
          </a:prstGeom>
        </p:spPr>
        <p:txBody>
          <a:bodyPr/>
          <a:lstStyle>
            <a:lvl1pPr>
              <a:defRPr/>
            </a:lvl1pPr>
          </a:lstStyle>
          <a:p>
            <a:pPr>
              <a:defRPr/>
            </a:pPr>
            <a:endParaRPr lang="es-PE"/>
          </a:p>
        </p:txBody>
      </p:sp>
      <p:sp>
        <p:nvSpPr>
          <p:cNvPr id="5" name="Slide Number Placeholder 5"/>
          <p:cNvSpPr>
            <a:spLocks noGrp="1"/>
          </p:cNvSpPr>
          <p:nvPr>
            <p:ph type="sldNum" sz="quarter" idx="12"/>
          </p:nvPr>
        </p:nvSpPr>
        <p:spPr>
          <a:xfrm>
            <a:off x="3810000" y="6172200"/>
            <a:ext cx="1828800" cy="365125"/>
          </a:xfrm>
          <a:prstGeom prst="rect">
            <a:avLst/>
          </a:prstGeom>
        </p:spPr>
        <p:txBody>
          <a:bodyPr/>
          <a:lstStyle>
            <a:lvl1pPr>
              <a:defRPr/>
            </a:lvl1pPr>
          </a:lstStyle>
          <a:p>
            <a:pPr>
              <a:defRPr/>
            </a:pPr>
            <a:fld id="{6DD2DFAA-3C91-4923-B6BB-DDEC9A92D8A5}" type="slidenum">
              <a:rPr lang="es-PE"/>
              <a:pPr>
                <a:defRPr/>
              </a:pPr>
              <a:t>‹nº›</a:t>
            </a:fld>
            <a:endParaRPr lang="es-PE" dirty="0"/>
          </a:p>
        </p:txBody>
      </p:sp>
    </p:spTree>
    <p:extLst>
      <p:ext uri="{BB962C8B-B14F-4D97-AF65-F5344CB8AC3E}">
        <p14:creationId xmlns:p14="http://schemas.microsoft.com/office/powerpoint/2010/main" val="306638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s-ES" smtClean="0"/>
              <a:t>Haga clic para modificar el estilo de título del patrón</a:t>
            </a:r>
            <a:endParaRPr lang="en-US" dirty="0"/>
          </a:p>
        </p:txBody>
      </p:sp>
      <p:sp>
        <p:nvSpPr>
          <p:cNvPr id="8" name="Date Placeholder 3"/>
          <p:cNvSpPr>
            <a:spLocks noGrp="1"/>
          </p:cNvSpPr>
          <p:nvPr>
            <p:ph type="dt" sz="half" idx="10"/>
          </p:nvPr>
        </p:nvSpPr>
        <p:spPr/>
        <p:txBody>
          <a:bodyPr/>
          <a:lstStyle>
            <a:lvl1pPr>
              <a:defRPr smtClean="0"/>
            </a:lvl1pPr>
          </a:lstStyle>
          <a:p>
            <a:pPr>
              <a:defRPr/>
            </a:pPr>
            <a:fld id="{BFDA2D21-8754-4871-A940-A4B790108C4D}" type="datetimeFigureOut">
              <a:rPr lang="es-PE"/>
              <a:pPr>
                <a:defRPr/>
              </a:pPr>
              <a:t>03/09/2014</a:t>
            </a:fld>
            <a:endParaRPr lang="es-PE"/>
          </a:p>
        </p:txBody>
      </p:sp>
      <p:sp>
        <p:nvSpPr>
          <p:cNvPr id="9" name="Footer Placeholder 4"/>
          <p:cNvSpPr>
            <a:spLocks noGrp="1"/>
          </p:cNvSpPr>
          <p:nvPr>
            <p:ph type="ftr" sz="quarter" idx="11"/>
          </p:nvPr>
        </p:nvSpPr>
        <p:spPr/>
        <p:txBody>
          <a:bodyPr/>
          <a:lstStyle>
            <a:lvl1pPr>
              <a:defRPr smtClean="0"/>
            </a:lvl1pPr>
          </a:lstStyle>
          <a:p>
            <a:pPr>
              <a:defRPr/>
            </a:pPr>
            <a:endParaRPr lang="es-ES"/>
          </a:p>
        </p:txBody>
      </p:sp>
      <p:sp>
        <p:nvSpPr>
          <p:cNvPr id="10" name="Slide Number Placeholder 5"/>
          <p:cNvSpPr>
            <a:spLocks noGrp="1"/>
          </p:cNvSpPr>
          <p:nvPr>
            <p:ph type="sldNum" sz="quarter" idx="12"/>
          </p:nvPr>
        </p:nvSpPr>
        <p:spPr/>
        <p:txBody>
          <a:bodyPr/>
          <a:lstStyle>
            <a:lvl1pPr>
              <a:defRPr/>
            </a:lvl1pPr>
          </a:lstStyle>
          <a:p>
            <a:fld id="{0EDF2666-CC7B-4A5F-8AFB-092FECD412D5}" type="slidenum">
              <a:rPr lang="es-PE"/>
              <a:pPr/>
              <a:t>‹nº›</a:t>
            </a:fld>
            <a:endParaRPr lang="es-PE"/>
          </a:p>
        </p:txBody>
      </p:sp>
    </p:spTree>
    <p:extLst>
      <p:ext uri="{BB962C8B-B14F-4D97-AF65-F5344CB8AC3E}">
        <p14:creationId xmlns:p14="http://schemas.microsoft.com/office/powerpoint/2010/main" val="100447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4"/>
          </p:nvPr>
        </p:nvSpPr>
        <p:spPr/>
        <p:txBody>
          <a:bodyPr/>
          <a:lstStyle>
            <a:lvl1pPr>
              <a:defRPr/>
            </a:lvl1pPr>
          </a:lstStyle>
          <a:p>
            <a:pPr>
              <a:defRPr/>
            </a:pPr>
            <a:fld id="{4B603CBA-89A5-4663-915C-C6DD730B02E9}" type="datetimeFigureOut">
              <a:rPr lang="es-PE"/>
              <a:pPr>
                <a:defRPr/>
              </a:pPr>
              <a:t>03/09/2014</a:t>
            </a:fld>
            <a:endParaRPr lang="es-PE"/>
          </a:p>
        </p:txBody>
      </p:sp>
      <p:sp>
        <p:nvSpPr>
          <p:cNvPr id="5" name="Footer Placeholder 4"/>
          <p:cNvSpPr>
            <a:spLocks noGrp="1"/>
          </p:cNvSpPr>
          <p:nvPr>
            <p:ph type="ftr" sz="quarter" idx="15"/>
          </p:nvPr>
        </p:nvSpPr>
        <p:spPr/>
        <p:txBody>
          <a:bodyPr/>
          <a:lstStyle>
            <a:lvl1pPr>
              <a:defRPr/>
            </a:lvl1pPr>
          </a:lstStyle>
          <a:p>
            <a:pPr>
              <a:defRPr/>
            </a:pPr>
            <a:endParaRPr lang="es-ES"/>
          </a:p>
        </p:txBody>
      </p:sp>
      <p:sp>
        <p:nvSpPr>
          <p:cNvPr id="6" name="Slide Number Placeholder 5"/>
          <p:cNvSpPr>
            <a:spLocks noGrp="1"/>
          </p:cNvSpPr>
          <p:nvPr>
            <p:ph type="sldNum" sz="quarter" idx="16"/>
          </p:nvPr>
        </p:nvSpPr>
        <p:spPr/>
        <p:txBody>
          <a:bodyPr/>
          <a:lstStyle>
            <a:lvl1pPr>
              <a:defRPr/>
            </a:lvl1pPr>
          </a:lstStyle>
          <a:p>
            <a:fld id="{61B7C977-29CB-443D-8A9C-1D14C329D15D}" type="slidenum">
              <a:rPr lang="es-PE"/>
              <a:pPr/>
              <a:t>‹nº›</a:t>
            </a:fld>
            <a:endParaRPr lang="es-PE"/>
          </a:p>
        </p:txBody>
      </p:sp>
    </p:spTree>
    <p:extLst>
      <p:ext uri="{BB962C8B-B14F-4D97-AF65-F5344CB8AC3E}">
        <p14:creationId xmlns:p14="http://schemas.microsoft.com/office/powerpoint/2010/main" val="314195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8" name="Date Placeholder 3"/>
          <p:cNvSpPr>
            <a:spLocks noGrp="1"/>
          </p:cNvSpPr>
          <p:nvPr>
            <p:ph type="dt" sz="half" idx="10"/>
          </p:nvPr>
        </p:nvSpPr>
        <p:spPr/>
        <p:txBody>
          <a:bodyPr/>
          <a:lstStyle>
            <a:lvl1pPr>
              <a:defRPr smtClean="0"/>
            </a:lvl1pPr>
          </a:lstStyle>
          <a:p>
            <a:pPr>
              <a:defRPr/>
            </a:pPr>
            <a:fld id="{084734F5-E5EC-4BE5-B1F2-A7579D8CA81A}" type="datetimeFigureOut">
              <a:rPr lang="es-PE"/>
              <a:pPr>
                <a:defRPr/>
              </a:pPr>
              <a:t>03/09/2014</a:t>
            </a:fld>
            <a:endParaRPr lang="es-PE"/>
          </a:p>
        </p:txBody>
      </p:sp>
      <p:sp>
        <p:nvSpPr>
          <p:cNvPr id="9" name="Footer Placeholder 4"/>
          <p:cNvSpPr>
            <a:spLocks noGrp="1"/>
          </p:cNvSpPr>
          <p:nvPr>
            <p:ph type="ftr" sz="quarter" idx="11"/>
          </p:nvPr>
        </p:nvSpPr>
        <p:spPr/>
        <p:txBody>
          <a:bodyPr/>
          <a:lstStyle>
            <a:lvl1pPr>
              <a:defRPr smtClean="0"/>
            </a:lvl1pPr>
          </a:lstStyle>
          <a:p>
            <a:pPr>
              <a:defRPr/>
            </a:pPr>
            <a:endParaRPr lang="es-ES"/>
          </a:p>
        </p:txBody>
      </p:sp>
      <p:sp>
        <p:nvSpPr>
          <p:cNvPr id="10" name="Slide Number Placeholder 5"/>
          <p:cNvSpPr>
            <a:spLocks noGrp="1"/>
          </p:cNvSpPr>
          <p:nvPr>
            <p:ph type="sldNum" sz="quarter" idx="12"/>
          </p:nvPr>
        </p:nvSpPr>
        <p:spPr/>
        <p:txBody>
          <a:bodyPr/>
          <a:lstStyle>
            <a:lvl1pPr>
              <a:defRPr/>
            </a:lvl1pPr>
          </a:lstStyle>
          <a:p>
            <a:fld id="{5559447B-696B-4F4E-A78F-E72701549E10}" type="slidenum">
              <a:rPr lang="es-PE"/>
              <a:pPr/>
              <a:t>‹nº›</a:t>
            </a:fld>
            <a:endParaRPr lang="es-PE"/>
          </a:p>
        </p:txBody>
      </p:sp>
    </p:spTree>
    <p:extLst>
      <p:ext uri="{BB962C8B-B14F-4D97-AF65-F5344CB8AC3E}">
        <p14:creationId xmlns:p14="http://schemas.microsoft.com/office/powerpoint/2010/main" val="207313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1" descr="RNP_FORUM_TELES-SAÚDE_2014_Apresentação-pptx_4;3px-01.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66" y="0"/>
            <a:ext cx="9142334" cy="6858000"/>
          </a:xfrm>
          <a:prstGeom prst="rect">
            <a:avLst/>
          </a:prstGeom>
        </p:spPr>
      </p:pic>
    </p:spTree>
    <p:extLst>
      <p:ext uri="{BB962C8B-B14F-4D97-AF65-F5344CB8AC3E}">
        <p14:creationId xmlns:p14="http://schemas.microsoft.com/office/powerpoint/2010/main" val="2901346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ctr" defTabSz="436381" rtl="0" eaLnBrk="1" latinLnBrk="0" hangingPunct="1">
        <a:spcBef>
          <a:spcPct val="0"/>
        </a:spcBef>
        <a:buNone/>
        <a:defRPr sz="4200" kern="1200">
          <a:solidFill>
            <a:schemeClr val="tx1"/>
          </a:solidFill>
          <a:latin typeface="+mj-lt"/>
          <a:ea typeface="+mj-ea"/>
          <a:cs typeface="+mj-cs"/>
        </a:defRPr>
      </a:lvl1pPr>
    </p:titleStyle>
    <p:bodyStyle>
      <a:lvl1pPr marL="327285" indent="-327285" algn="l" defTabSz="436381" rtl="0" eaLnBrk="1" latinLnBrk="0" hangingPunct="1">
        <a:spcBef>
          <a:spcPct val="20000"/>
        </a:spcBef>
        <a:buFont typeface="Arial"/>
        <a:buChar char="•"/>
        <a:defRPr sz="3100" kern="1200">
          <a:solidFill>
            <a:schemeClr val="tx1"/>
          </a:solidFill>
          <a:latin typeface="+mn-lt"/>
          <a:ea typeface="+mn-ea"/>
          <a:cs typeface="+mn-cs"/>
        </a:defRPr>
      </a:lvl1pPr>
      <a:lvl2pPr marL="709119" indent="-272738" algn="l" defTabSz="436381" rtl="0" eaLnBrk="1" latinLnBrk="0" hangingPunct="1">
        <a:spcBef>
          <a:spcPct val="20000"/>
        </a:spcBef>
        <a:buFont typeface="Arial"/>
        <a:buChar char="–"/>
        <a:defRPr sz="2600" kern="1200">
          <a:solidFill>
            <a:schemeClr val="tx1"/>
          </a:solidFill>
          <a:latin typeface="+mn-lt"/>
          <a:ea typeface="+mn-ea"/>
          <a:cs typeface="+mn-cs"/>
        </a:defRPr>
      </a:lvl2pPr>
      <a:lvl3pPr marL="1090951" indent="-218190" algn="l" defTabSz="436381" rtl="0" eaLnBrk="1" latinLnBrk="0" hangingPunct="1">
        <a:spcBef>
          <a:spcPct val="20000"/>
        </a:spcBef>
        <a:buFont typeface="Arial"/>
        <a:buChar char="•"/>
        <a:defRPr sz="2300" kern="1200">
          <a:solidFill>
            <a:schemeClr val="tx1"/>
          </a:solidFill>
          <a:latin typeface="+mn-lt"/>
          <a:ea typeface="+mn-ea"/>
          <a:cs typeface="+mn-cs"/>
        </a:defRPr>
      </a:lvl3pPr>
      <a:lvl4pPr marL="1527332" indent="-218190" algn="l" defTabSz="436381" rtl="0" eaLnBrk="1" latinLnBrk="0" hangingPunct="1">
        <a:spcBef>
          <a:spcPct val="20000"/>
        </a:spcBef>
        <a:buFont typeface="Arial"/>
        <a:buChar char="–"/>
        <a:defRPr sz="1900" kern="1200">
          <a:solidFill>
            <a:schemeClr val="tx1"/>
          </a:solidFill>
          <a:latin typeface="+mn-lt"/>
          <a:ea typeface="+mn-ea"/>
          <a:cs typeface="+mn-cs"/>
        </a:defRPr>
      </a:lvl4pPr>
      <a:lvl5pPr marL="1963712" indent="-218190" algn="l" defTabSz="436381" rtl="0" eaLnBrk="1" latinLnBrk="0" hangingPunct="1">
        <a:spcBef>
          <a:spcPct val="20000"/>
        </a:spcBef>
        <a:buFont typeface="Arial"/>
        <a:buChar char="»"/>
        <a:defRPr sz="1900" kern="1200">
          <a:solidFill>
            <a:schemeClr val="tx1"/>
          </a:solidFill>
          <a:latin typeface="+mn-lt"/>
          <a:ea typeface="+mn-ea"/>
          <a:cs typeface="+mn-cs"/>
        </a:defRPr>
      </a:lvl5pPr>
      <a:lvl6pPr marL="2400093" indent="-218190" algn="l" defTabSz="436381" rtl="0" eaLnBrk="1" latinLnBrk="0" hangingPunct="1">
        <a:spcBef>
          <a:spcPct val="20000"/>
        </a:spcBef>
        <a:buFont typeface="Arial"/>
        <a:buChar char="•"/>
        <a:defRPr sz="1900" kern="1200">
          <a:solidFill>
            <a:schemeClr val="tx1"/>
          </a:solidFill>
          <a:latin typeface="+mn-lt"/>
          <a:ea typeface="+mn-ea"/>
          <a:cs typeface="+mn-cs"/>
        </a:defRPr>
      </a:lvl6pPr>
      <a:lvl7pPr marL="2836474" indent="-218190" algn="l" defTabSz="436381" rtl="0" eaLnBrk="1" latinLnBrk="0" hangingPunct="1">
        <a:spcBef>
          <a:spcPct val="20000"/>
        </a:spcBef>
        <a:buFont typeface="Arial"/>
        <a:buChar char="•"/>
        <a:defRPr sz="1900" kern="1200">
          <a:solidFill>
            <a:schemeClr val="tx1"/>
          </a:solidFill>
          <a:latin typeface="+mn-lt"/>
          <a:ea typeface="+mn-ea"/>
          <a:cs typeface="+mn-cs"/>
        </a:defRPr>
      </a:lvl7pPr>
      <a:lvl8pPr marL="3272854" indent="-218190" algn="l" defTabSz="436381" rtl="0" eaLnBrk="1" latinLnBrk="0" hangingPunct="1">
        <a:spcBef>
          <a:spcPct val="20000"/>
        </a:spcBef>
        <a:buFont typeface="Arial"/>
        <a:buChar char="•"/>
        <a:defRPr sz="1900" kern="1200">
          <a:solidFill>
            <a:schemeClr val="tx1"/>
          </a:solidFill>
          <a:latin typeface="+mn-lt"/>
          <a:ea typeface="+mn-ea"/>
          <a:cs typeface="+mn-cs"/>
        </a:defRPr>
      </a:lvl8pPr>
      <a:lvl9pPr marL="3709235" indent="-218190" algn="l" defTabSz="436381"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381" rtl="0" eaLnBrk="1" latinLnBrk="0" hangingPunct="1">
        <a:defRPr sz="1800" kern="1200">
          <a:solidFill>
            <a:schemeClr val="tx1"/>
          </a:solidFill>
          <a:latin typeface="+mn-lt"/>
          <a:ea typeface="+mn-ea"/>
          <a:cs typeface="+mn-cs"/>
        </a:defRPr>
      </a:lvl1pPr>
      <a:lvl2pPr marL="436381" algn="l" defTabSz="436381" rtl="0" eaLnBrk="1" latinLnBrk="0" hangingPunct="1">
        <a:defRPr sz="1800" kern="1200">
          <a:solidFill>
            <a:schemeClr val="tx1"/>
          </a:solidFill>
          <a:latin typeface="+mn-lt"/>
          <a:ea typeface="+mn-ea"/>
          <a:cs typeface="+mn-cs"/>
        </a:defRPr>
      </a:lvl2pPr>
      <a:lvl3pPr marL="872761" algn="l" defTabSz="436381" rtl="0" eaLnBrk="1" latinLnBrk="0" hangingPunct="1">
        <a:defRPr sz="1800" kern="1200">
          <a:solidFill>
            <a:schemeClr val="tx1"/>
          </a:solidFill>
          <a:latin typeface="+mn-lt"/>
          <a:ea typeface="+mn-ea"/>
          <a:cs typeface="+mn-cs"/>
        </a:defRPr>
      </a:lvl3pPr>
      <a:lvl4pPr marL="1309142" algn="l" defTabSz="436381" rtl="0" eaLnBrk="1" latinLnBrk="0" hangingPunct="1">
        <a:defRPr sz="1800" kern="1200">
          <a:solidFill>
            <a:schemeClr val="tx1"/>
          </a:solidFill>
          <a:latin typeface="+mn-lt"/>
          <a:ea typeface="+mn-ea"/>
          <a:cs typeface="+mn-cs"/>
        </a:defRPr>
      </a:lvl4pPr>
      <a:lvl5pPr marL="1745523" algn="l" defTabSz="436381" rtl="0" eaLnBrk="1" latinLnBrk="0" hangingPunct="1">
        <a:defRPr sz="1800" kern="1200">
          <a:solidFill>
            <a:schemeClr val="tx1"/>
          </a:solidFill>
          <a:latin typeface="+mn-lt"/>
          <a:ea typeface="+mn-ea"/>
          <a:cs typeface="+mn-cs"/>
        </a:defRPr>
      </a:lvl5pPr>
      <a:lvl6pPr marL="2181903" algn="l" defTabSz="436381" rtl="0" eaLnBrk="1" latinLnBrk="0" hangingPunct="1">
        <a:defRPr sz="1800" kern="1200">
          <a:solidFill>
            <a:schemeClr val="tx1"/>
          </a:solidFill>
          <a:latin typeface="+mn-lt"/>
          <a:ea typeface="+mn-ea"/>
          <a:cs typeface="+mn-cs"/>
        </a:defRPr>
      </a:lvl6pPr>
      <a:lvl7pPr marL="2618284" algn="l" defTabSz="436381" rtl="0" eaLnBrk="1" latinLnBrk="0" hangingPunct="1">
        <a:defRPr sz="1800" kern="1200">
          <a:solidFill>
            <a:schemeClr val="tx1"/>
          </a:solidFill>
          <a:latin typeface="+mn-lt"/>
          <a:ea typeface="+mn-ea"/>
          <a:cs typeface="+mn-cs"/>
        </a:defRPr>
      </a:lvl7pPr>
      <a:lvl8pPr marL="3054664" algn="l" defTabSz="436381" rtl="0" eaLnBrk="1" latinLnBrk="0" hangingPunct="1">
        <a:defRPr sz="1800" kern="1200">
          <a:solidFill>
            <a:schemeClr val="tx1"/>
          </a:solidFill>
          <a:latin typeface="+mn-lt"/>
          <a:ea typeface="+mn-ea"/>
          <a:cs typeface="+mn-cs"/>
        </a:defRPr>
      </a:lvl8pPr>
      <a:lvl9pPr marL="3491045" algn="l" defTabSz="43638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defRPr/>
            </a:pPr>
            <a:endParaRPr lang="en-US" smtClean="0">
              <a:solidFill>
                <a:srgbClr val="FFFFFF"/>
              </a:solidFill>
              <a:latin typeface="Trebuchet MS" panose="020B0603020202020204" pitchFamily="34" charset="0"/>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wrap="square" lIns="91440" tIns="45720" rIns="91440" bIns="45720" numCol="1" anchor="t" anchorCtr="0" compatLnSpc="1">
            <a:prstTxWarp prst="textNoShape">
              <a:avLst/>
            </a:prstTxWarp>
            <a:noAutofit/>
          </a:bodyPr>
          <a:lstStyle/>
          <a:p>
            <a:pPr lvl="0"/>
            <a:r>
              <a:rPr lang="es-ES" smtClean="0"/>
              <a:t>Haga clic para modificar el estilo de título del patrón</a:t>
            </a:r>
            <a:endParaRPr lang="en-US" smtClean="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1" smtClean="0">
                <a:solidFill>
                  <a:srgbClr val="7F7F7F"/>
                </a:solidFill>
                <a:latin typeface="Trebuchet MS" panose="020B0603020202020204" pitchFamily="34" charset="0"/>
              </a:defRPr>
            </a:lvl1pPr>
          </a:lstStyle>
          <a:p>
            <a:pPr defTabSz="914400" fontAlgn="base">
              <a:spcBef>
                <a:spcPct val="0"/>
              </a:spcBef>
              <a:spcAft>
                <a:spcPct val="0"/>
              </a:spcAft>
              <a:defRPr/>
            </a:pPr>
            <a:fld id="{8A6970D7-24CC-4343-9720-C41DD950C218}" type="datetimeFigureOut">
              <a:rPr lang="es-PE"/>
              <a:pPr defTabSz="914400" fontAlgn="base">
                <a:spcBef>
                  <a:spcPct val="0"/>
                </a:spcBef>
                <a:spcAft>
                  <a:spcPct val="0"/>
                </a:spcAft>
                <a:defRPr/>
              </a:pPr>
              <a:t>03/09/2014</a:t>
            </a:fld>
            <a:endParaRPr lang="es-PE"/>
          </a:p>
        </p:txBody>
      </p:sp>
      <p:sp>
        <p:nvSpPr>
          <p:cNvPr id="5" name="Footer Placeholder 4"/>
          <p:cNvSpPr>
            <a:spLocks noGrp="1"/>
          </p:cNvSpPr>
          <p:nvPr>
            <p:ph type="ftr" sz="quarter" idx="3"/>
          </p:nvPr>
        </p:nvSpPr>
        <p:spPr>
          <a:xfrm>
            <a:off x="457200" y="6172200"/>
            <a:ext cx="3352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smtClean="0">
                <a:solidFill>
                  <a:srgbClr val="7F7F7F"/>
                </a:solidFill>
                <a:latin typeface="Trebuchet MS" panose="020B0603020202020204" pitchFamily="34" charset="0"/>
              </a:defRPr>
            </a:lvl1pPr>
          </a:lstStyle>
          <a:p>
            <a:pPr defTabSz="914400" fontAlgn="base">
              <a:spcBef>
                <a:spcPct val="0"/>
              </a:spcBef>
              <a:spcAft>
                <a:spcPct val="0"/>
              </a:spcAft>
              <a:defRPr/>
            </a:pPr>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latin typeface="Trebuchet MS" pitchFamily="34" charset="0"/>
              </a:defRPr>
            </a:lvl1pPr>
          </a:lstStyle>
          <a:p>
            <a:pPr defTabSz="914400" fontAlgn="base">
              <a:spcBef>
                <a:spcPct val="0"/>
              </a:spcBef>
              <a:spcAft>
                <a:spcPct val="0"/>
              </a:spcAft>
            </a:pPr>
            <a:fld id="{72FDF9EC-957D-4CBD-8754-9B4705DD2017}" type="slidenum">
              <a:rPr lang="es-PE"/>
              <a:pPr defTabSz="914400" fontAlgn="base">
                <a:spcBef>
                  <a:spcPct val="0"/>
                </a:spcBef>
                <a:spcAft>
                  <a:spcPct val="0"/>
                </a:spcAft>
              </a:pPr>
              <a:t>‹nº›</a:t>
            </a:fld>
            <a:endParaRPr lang="es-PE"/>
          </a:p>
        </p:txBody>
      </p:sp>
    </p:spTree>
    <p:extLst>
      <p:ext uri="{BB962C8B-B14F-4D97-AF65-F5344CB8AC3E}">
        <p14:creationId xmlns:p14="http://schemas.microsoft.com/office/powerpoint/2010/main" val="32958661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85801" y="4038644"/>
            <a:ext cx="7772400" cy="2405669"/>
          </a:xfrm>
          <a:prstGeom prst="rect">
            <a:avLst/>
          </a:prstGeom>
        </p:spPr>
        <p:txBody>
          <a:bodyPr/>
          <a:lstStyle/>
          <a:p>
            <a:pPr marL="0" lvl="0" indent="0" algn="ctr">
              <a:buNone/>
            </a:pPr>
            <a:r>
              <a:rPr lang="pt-BR" sz="3200" b="1" dirty="0">
                <a:solidFill>
                  <a:srgbClr val="2A2A28"/>
                </a:solidFill>
                <a:latin typeface="Myriad Pro"/>
                <a:cs typeface="Myriad Pro"/>
              </a:rPr>
              <a:t>P</a:t>
            </a:r>
            <a:r>
              <a:rPr lang="pt-BR" sz="3200" b="1" dirty="0" smtClean="0">
                <a:solidFill>
                  <a:srgbClr val="2A2A28"/>
                </a:solidFill>
                <a:latin typeface="Myriad Pro"/>
                <a:cs typeface="Myriad Pro"/>
              </a:rPr>
              <a:t>anorama da TIC no setor da Saúde</a:t>
            </a:r>
            <a:endParaRPr lang="pt-BR" sz="3200" b="1" dirty="0">
              <a:solidFill>
                <a:srgbClr val="2A2A28"/>
              </a:solidFill>
              <a:latin typeface="Myriad Pro"/>
              <a:cs typeface="Myriad Pro"/>
            </a:endParaRPr>
          </a:p>
          <a:p>
            <a:pPr marL="0" lvl="0" indent="0" algn="ctr">
              <a:buNone/>
            </a:pPr>
            <a:r>
              <a:rPr lang="pt-BR" sz="3200" b="1" i="1" dirty="0" err="1" smtClean="0">
                <a:solidFill>
                  <a:srgbClr val="2A2A28"/>
                </a:solidFill>
                <a:latin typeface="Mongolian Baiti" pitchFamily="66" charset="0"/>
                <a:cs typeface="Mongolian Baiti" pitchFamily="66" charset="0"/>
              </a:rPr>
              <a:t>Proyecto</a:t>
            </a:r>
            <a:r>
              <a:rPr lang="pt-BR" sz="3200" b="1" i="1" dirty="0" smtClean="0">
                <a:solidFill>
                  <a:srgbClr val="2A2A28"/>
                </a:solidFill>
                <a:latin typeface="Mongolian Baiti" pitchFamily="66" charset="0"/>
                <a:cs typeface="Mongolian Baiti" pitchFamily="66" charset="0"/>
              </a:rPr>
              <a:t>  Protocolos </a:t>
            </a:r>
            <a:r>
              <a:rPr lang="pt-BR" sz="3200" b="1" i="1" dirty="0" err="1">
                <a:solidFill>
                  <a:srgbClr val="2A2A28"/>
                </a:solidFill>
                <a:latin typeface="Mongolian Baiti" pitchFamily="66" charset="0"/>
                <a:cs typeface="Mongolian Baiti" pitchFamily="66" charset="0"/>
              </a:rPr>
              <a:t>r</a:t>
            </a:r>
            <a:r>
              <a:rPr lang="pt-BR" sz="3200" b="1" i="1" dirty="0" err="1" smtClean="0">
                <a:solidFill>
                  <a:srgbClr val="2A2A28"/>
                </a:solidFill>
                <a:latin typeface="Mongolian Baiti" pitchFamily="66" charset="0"/>
                <a:cs typeface="Mongolian Baiti" pitchFamily="66" charset="0"/>
              </a:rPr>
              <a:t>egionales</a:t>
            </a:r>
            <a:r>
              <a:rPr lang="pt-BR" sz="3200" b="1" i="1" dirty="0" smtClean="0">
                <a:solidFill>
                  <a:srgbClr val="2A2A28"/>
                </a:solidFill>
                <a:latin typeface="Mongolian Baiti" pitchFamily="66" charset="0"/>
                <a:cs typeface="Mongolian Baiti" pitchFamily="66" charset="0"/>
              </a:rPr>
              <a:t> de políticas publicas em </a:t>
            </a:r>
            <a:r>
              <a:rPr lang="pt-BR" sz="3200" b="1" i="1" dirty="0" err="1">
                <a:solidFill>
                  <a:srgbClr val="2A2A28"/>
                </a:solidFill>
                <a:latin typeface="Mongolian Baiti" pitchFamily="66" charset="0"/>
                <a:cs typeface="Mongolian Baiti" pitchFamily="66" charset="0"/>
              </a:rPr>
              <a:t>t</a:t>
            </a:r>
            <a:r>
              <a:rPr lang="pt-BR" sz="3200" b="1" i="1" dirty="0" err="1" smtClean="0">
                <a:solidFill>
                  <a:srgbClr val="2A2A28"/>
                </a:solidFill>
                <a:latin typeface="Mongolian Baiti" pitchFamily="66" charset="0"/>
                <a:cs typeface="Mongolian Baiti" pitchFamily="66" charset="0"/>
              </a:rPr>
              <a:t>elesalud</a:t>
            </a:r>
            <a:r>
              <a:rPr lang="pt-BR" sz="3200" b="1" i="1" dirty="0" smtClean="0">
                <a:solidFill>
                  <a:srgbClr val="2A2A28"/>
                </a:solidFill>
                <a:latin typeface="Mongolian Baiti" pitchFamily="66" charset="0"/>
                <a:cs typeface="Mongolian Baiti" pitchFamily="66" charset="0"/>
              </a:rPr>
              <a:t> - </a:t>
            </a:r>
            <a:r>
              <a:rPr lang="pt-BR" sz="3200" b="1" i="1" dirty="0" err="1" smtClean="0">
                <a:solidFill>
                  <a:srgbClr val="2A2A28"/>
                </a:solidFill>
                <a:latin typeface="Mongolian Baiti" pitchFamily="66" charset="0"/>
                <a:cs typeface="Mongolian Baiti" pitchFamily="66" charset="0"/>
              </a:rPr>
              <a:t>Telesalud</a:t>
            </a:r>
            <a:r>
              <a:rPr lang="pt-BR" sz="3200" b="1" i="1" dirty="0" smtClean="0">
                <a:solidFill>
                  <a:srgbClr val="2A2A28"/>
                </a:solidFill>
                <a:latin typeface="Mongolian Baiti" pitchFamily="66" charset="0"/>
                <a:cs typeface="Mongolian Baiti" pitchFamily="66" charset="0"/>
              </a:rPr>
              <a:t>/BID</a:t>
            </a:r>
            <a:endParaRPr lang="pt-BR" sz="3200" b="1" i="1" dirty="0">
              <a:solidFill>
                <a:srgbClr val="2A2A28"/>
              </a:solidFill>
              <a:latin typeface="Mongolian Baiti" pitchFamily="66" charset="0"/>
              <a:cs typeface="Mongolian Baiti" pitchFamily="66" charset="0"/>
            </a:endParaRPr>
          </a:p>
          <a:p>
            <a:pPr marL="0" lvl="0" indent="0" algn="ctr">
              <a:buNone/>
            </a:pPr>
            <a:r>
              <a:rPr lang="pt-BR" sz="2800" b="1" dirty="0" smtClean="0">
                <a:solidFill>
                  <a:srgbClr val="2A2A28"/>
                </a:solidFill>
                <a:latin typeface="Myriad Pro"/>
              </a:rPr>
              <a:t>Humberto José Alves</a:t>
            </a:r>
            <a:endParaRPr lang="pt-BR" sz="2800" b="1" dirty="0">
              <a:solidFill>
                <a:srgbClr val="2A2A28"/>
              </a:solidFill>
              <a:latin typeface="Myriad Pro"/>
            </a:endParaRPr>
          </a:p>
          <a:p>
            <a:pPr marL="0" lvl="0" indent="0" algn="ctr">
              <a:buNone/>
            </a:pPr>
            <a:endParaRPr lang="pt-BR" sz="3200" b="1" dirty="0">
              <a:solidFill>
                <a:srgbClr val="2A2A28"/>
              </a:solidFill>
              <a:latin typeface="Myriad Pro"/>
            </a:endParaRPr>
          </a:p>
          <a:p>
            <a:pPr marL="0" indent="0" algn="ctr">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416" y="6024649"/>
            <a:ext cx="1890584" cy="82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911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22"/>
          </p:nvPr>
        </p:nvSpPr>
        <p:spPr/>
        <p:txBody>
          <a:bodyPr/>
          <a:lstStyle/>
          <a:p>
            <a:endParaRPr lang="pt-BR" dirty="0"/>
          </a:p>
        </p:txBody>
      </p:sp>
      <p:sp>
        <p:nvSpPr>
          <p:cNvPr id="3" name="Espaço Reservado para Texto 2"/>
          <p:cNvSpPr>
            <a:spLocks noGrp="1"/>
          </p:cNvSpPr>
          <p:nvPr>
            <p:ph type="body" sz="quarter" idx="24"/>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1189163906"/>
              </p:ext>
            </p:extLst>
          </p:nvPr>
        </p:nvGraphicFramePr>
        <p:xfrm>
          <a:off x="1181237" y="1237639"/>
          <a:ext cx="7480857" cy="4419246"/>
        </p:xfrm>
        <a:graphic>
          <a:graphicData uri="http://schemas.openxmlformats.org/drawingml/2006/table">
            <a:tbl>
              <a:tblPr/>
              <a:tblGrid>
                <a:gridCol w="1031586"/>
                <a:gridCol w="877220"/>
                <a:gridCol w="951434"/>
                <a:gridCol w="814880"/>
                <a:gridCol w="592234"/>
                <a:gridCol w="976667"/>
                <a:gridCol w="681293"/>
                <a:gridCol w="1555543"/>
              </a:tblGrid>
              <a:tr h="220358">
                <a:tc gridSpan="8">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FFFFFF"/>
                          </a:solidFill>
                          <a:effectLst/>
                          <a:latin typeface="Century Gothic" panose="020B0502020202020204" pitchFamily="34" charset="0"/>
                        </a:rPr>
                        <a:t>Distribución de los países según el grado de madurez en varios componentes</a:t>
                      </a:r>
                      <a:endParaRPr kumimoji="0" lang="pt-BR" sz="1400" b="0" i="0" u="none" strike="noStrike" cap="none" normalizeH="0" baseline="0" dirty="0" smtClean="0">
                        <a:ln>
                          <a:noFill/>
                        </a:ln>
                        <a:solidFill>
                          <a:srgbClr val="FFFFFF"/>
                        </a:solidFill>
                        <a:effectLst/>
                        <a:latin typeface="Century Gothic" panose="020B0502020202020204" pitchFamily="34" charset="0"/>
                      </a:endParaRPr>
                    </a:p>
                  </a:txBody>
                  <a:tcPr marL="8007" marR="8007" marT="8007"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4F6228"/>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672021">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1" i="0" u="none" strike="noStrike" cap="none" normalizeH="0" baseline="0" smtClean="0">
                          <a:ln>
                            <a:noFill/>
                          </a:ln>
                          <a:solidFill>
                            <a:srgbClr val="000000"/>
                          </a:solidFill>
                          <a:effectLst/>
                          <a:latin typeface="Century Gothic" panose="020B0502020202020204" pitchFamily="34" charset="0"/>
                        </a:rPr>
                        <a:t>País/Com-ponente</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6228"/>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1" i="0" u="none" strike="noStrike" cap="none" normalizeH="0" baseline="0" smtClean="0">
                          <a:ln>
                            <a:noFill/>
                          </a:ln>
                          <a:solidFill>
                            <a:srgbClr val="000000"/>
                          </a:solidFill>
                          <a:effectLst/>
                          <a:latin typeface="Century Gothic" panose="020B0502020202020204" pitchFamily="34" charset="0"/>
                        </a:rPr>
                        <a:t>Estándar</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1" i="0" u="none" strike="noStrike" cap="none" normalizeH="0" baseline="0" smtClean="0">
                          <a:ln>
                            <a:noFill/>
                          </a:ln>
                          <a:solidFill>
                            <a:srgbClr val="000000"/>
                          </a:solidFill>
                          <a:effectLst/>
                          <a:latin typeface="Century Gothic" panose="020B0502020202020204" pitchFamily="34" charset="0"/>
                        </a:rPr>
                        <a:t>Estrategia</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1" i="0" u="none" strike="noStrike" cap="none" normalizeH="0" baseline="0" smtClean="0">
                          <a:ln>
                            <a:noFill/>
                          </a:ln>
                          <a:solidFill>
                            <a:srgbClr val="000000"/>
                          </a:solidFill>
                          <a:effectLst/>
                          <a:latin typeface="Century Gothic" panose="020B0502020202020204" pitchFamily="34" charset="0"/>
                        </a:rPr>
                        <a:t>Gestión</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1" i="0" u="none" strike="noStrike" cap="none" normalizeH="0" baseline="0" smtClean="0">
                          <a:ln>
                            <a:noFill/>
                          </a:ln>
                          <a:solidFill>
                            <a:srgbClr val="000000"/>
                          </a:solidFill>
                          <a:effectLst/>
                          <a:latin typeface="Century Gothic" panose="020B0502020202020204" pitchFamily="34" charset="0"/>
                        </a:rPr>
                        <a:t>RUTE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1" i="0" u="none" strike="noStrike" cap="none" normalizeH="0" baseline="0" smtClean="0">
                          <a:ln>
                            <a:noFill/>
                          </a:ln>
                          <a:solidFill>
                            <a:srgbClr val="000000"/>
                          </a:solidFill>
                          <a:effectLst/>
                          <a:latin typeface="Century Gothic" panose="020B0502020202020204" pitchFamily="34" charset="0"/>
                        </a:rPr>
                        <a:t>Capacita-ción</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1" i="0" u="none" strike="noStrike" cap="none" normalizeH="0" baseline="0" smtClean="0">
                          <a:ln>
                            <a:noFill/>
                          </a:ln>
                          <a:solidFill>
                            <a:srgbClr val="000000"/>
                          </a:solidFill>
                          <a:effectLst/>
                          <a:latin typeface="Century Gothic" panose="020B0502020202020204" pitchFamily="34" charset="0"/>
                        </a:rPr>
                        <a:t>Media</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BBB59"/>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1" i="0" u="none" strike="noStrike" cap="none" normalizeH="0" baseline="0" smtClean="0">
                          <a:ln>
                            <a:noFill/>
                          </a:ln>
                          <a:solidFill>
                            <a:srgbClr val="000000"/>
                          </a:solidFill>
                          <a:effectLst/>
                          <a:latin typeface="Century Gothic" panose="020B0502020202020204" pitchFamily="34" charset="0"/>
                        </a:rPr>
                        <a:t>Grado de madurez</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BBB59"/>
                    </a:solidFill>
                  </a:tcPr>
                </a:tc>
              </a:tr>
              <a:tr h="37480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Colombia</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rgbClr val="000000"/>
                          </a:solidFill>
                          <a:effectLst/>
                          <a:latin typeface="Century Gothic" panose="020B0502020202020204" pitchFamily="34" charset="0"/>
                        </a:rPr>
                        <a:t>5</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4</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4</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3</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3,6</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s-AR" sz="1400" b="0" i="0" u="none" strike="noStrike" cap="none" normalizeH="0" baseline="0" dirty="0" smtClean="0">
                          <a:ln>
                            <a:noFill/>
                          </a:ln>
                          <a:solidFill>
                            <a:srgbClr val="000000"/>
                          </a:solidFill>
                          <a:effectLst/>
                          <a:latin typeface="Century Gothic" panose="020B0502020202020204" pitchFamily="34" charset="0"/>
                        </a:rPr>
                        <a:t> Intermedio</a:t>
                      </a:r>
                    </a:p>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r>
              <a:tr h="381861">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Argentina/ Mendoza</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4</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4</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2,6</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rgbClr val="000000"/>
                          </a:solidFill>
                          <a:effectLst/>
                          <a:latin typeface="Century Gothic" panose="020B0502020202020204" pitchFamily="34" charset="0"/>
                        </a:rPr>
                        <a:t> Intermedio</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México </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4</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4</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2,8</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Intermedio</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Brasil</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4</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4</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4</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3,2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Intermedio</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Venezuela</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3</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3</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Incipiente</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Ecuador</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3</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Incipiente</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dirty="0" err="1" smtClean="0">
                          <a:ln>
                            <a:noFill/>
                          </a:ln>
                          <a:solidFill>
                            <a:srgbClr val="000000"/>
                          </a:solidFill>
                          <a:effectLst/>
                          <a:latin typeface="Century Gothic" panose="020B0502020202020204" pitchFamily="34" charset="0"/>
                        </a:rPr>
                        <a:t>Suriname</a:t>
                      </a:r>
                      <a:endParaRPr kumimoji="0" lang="es-AR" sz="1400" b="0" i="0" u="none" strike="noStrike" cap="none" normalizeH="0" baseline="0" dirty="0" smtClean="0">
                        <a:ln>
                          <a:noFill/>
                        </a:ln>
                        <a:solidFill>
                          <a:srgbClr val="000000"/>
                        </a:solidFill>
                        <a:effectLst/>
                        <a:latin typeface="Century Gothic" panose="020B0502020202020204" pitchFamily="34" charset="0"/>
                      </a:endParaRP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Bolivia</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Costa Rica</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El Salvador</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Inexistente</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Guatemala</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Inexistente</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Panamá</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Perú</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3</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2</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 </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2D69A"/>
                    </a:solidFill>
                  </a:tcPr>
                </a:tc>
              </a:tr>
              <a:tr h="190854">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Uruguay </a:t>
                      </a:r>
                    </a:p>
                  </a:txBody>
                  <a:tcPr marL="8007" marR="8007" marT="80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5923C"/>
                    </a:solid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smtClean="0">
                          <a:ln>
                            <a:noFill/>
                          </a:ln>
                          <a:solidFill>
                            <a:srgbClr val="000000"/>
                          </a:solidFill>
                          <a:effectLst/>
                          <a:latin typeface="Century Gothic" panose="020B0502020202020204" pitchFamily="34" charset="0"/>
                        </a:rPr>
                        <a:t>1</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1pPr>
                      <a:lvl2pPr marL="436381" indent="-28575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2pPr>
                      <a:lvl3pPr marL="872761"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3pPr>
                      <a:lvl4pPr marL="1309142"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4pPr>
                      <a:lvl5pPr marL="1745523" indent="-228600" algn="l" defTabSz="436381" rtl="0" eaLnBrk="1"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5pPr>
                      <a:lvl6pPr marL="2181903"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6pPr>
                      <a:lvl7pPr marL="261828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7pPr>
                      <a:lvl8pPr marL="3054664"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8pPr>
                      <a:lvl9pPr marL="3491045" indent="-228600" algn="l" defTabSz="436381" rtl="0" eaLnBrk="1" fontAlgn="base" latinLnBrk="0" hangingPunct="1">
                        <a:spcBef>
                          <a:spcPct val="20000"/>
                        </a:spcBef>
                        <a:spcAft>
                          <a:spcPts val="300"/>
                        </a:spcAft>
                        <a:buClr>
                          <a:srgbClr val="C3260C"/>
                        </a:buClr>
                        <a:buSzPct val="130000"/>
                        <a:buFont typeface="Georgia" panose="02040502050405020303" pitchFamily="18" charset="0"/>
                        <a:defRPr sz="1800" kern="1200">
                          <a:solidFill>
                            <a:schemeClr val="tx1"/>
                          </a:solidFill>
                          <a:latin typeface="Trebuchet MS"/>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rgbClr val="000000"/>
                          </a:solidFill>
                          <a:effectLst/>
                          <a:latin typeface="Century Gothic" panose="020B0502020202020204" pitchFamily="34" charset="0"/>
                        </a:rPr>
                        <a:t> Inexistente</a:t>
                      </a:r>
                    </a:p>
                  </a:txBody>
                  <a:tcPr marL="8007" marR="8007" marT="800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93591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22"/>
          </p:nvPr>
        </p:nvSpPr>
        <p:spPr>
          <a:xfrm>
            <a:off x="981665" y="139663"/>
            <a:ext cx="7480343" cy="618821"/>
          </a:xfrm>
        </p:spPr>
        <p:txBody>
          <a:bodyPr/>
          <a:lstStyle/>
          <a:p>
            <a:pPr algn="ctr"/>
            <a:r>
              <a:rPr lang="pt-BR" sz="2800" i="0" dirty="0" smtClean="0"/>
              <a:t>Curso a Distância</a:t>
            </a:r>
            <a:endParaRPr lang="pt-BR" sz="2800" i="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2" y="1016770"/>
            <a:ext cx="3404040" cy="272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162" y="1004416"/>
            <a:ext cx="4760913"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016" y="3840685"/>
            <a:ext cx="47371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66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457200" y="319878"/>
            <a:ext cx="8229600" cy="990600"/>
          </a:xfrm>
        </p:spPr>
        <p:txBody>
          <a:bodyPr/>
          <a:lstStyle/>
          <a:p>
            <a:pPr algn="ctr" eaLnBrk="1" hangingPunct="1">
              <a:defRPr/>
            </a:pPr>
            <a:r>
              <a:rPr lang="en-US" sz="2800" b="1" dirty="0" smtClean="0">
                <a:solidFill>
                  <a:schemeClr val="accent1">
                    <a:lumMod val="75000"/>
                  </a:schemeClr>
                </a:solidFill>
                <a:effectLst>
                  <a:outerShdw blurRad="38100" dist="38100" dir="2700000" algn="tl">
                    <a:srgbClr val="000000">
                      <a:alpha val="43137"/>
                    </a:srgbClr>
                  </a:outerShdw>
                </a:effectLst>
              </a:rPr>
              <a:t>Virtual Course in Telehealth for LA </a:t>
            </a:r>
            <a:endParaRPr lang="pt-BR" sz="2800" b="1" dirty="0" smtClean="0">
              <a:solidFill>
                <a:schemeClr val="accent1">
                  <a:lumMod val="75000"/>
                </a:schemeClr>
              </a:solidFill>
              <a:effectLst>
                <a:outerShdw blurRad="38100" dist="38100" dir="2700000" algn="tl">
                  <a:srgbClr val="000000">
                    <a:alpha val="43137"/>
                  </a:srgbClr>
                </a:outerShdw>
              </a:effectLst>
            </a:endParaRPr>
          </a:p>
        </p:txBody>
      </p:sp>
      <p:sp>
        <p:nvSpPr>
          <p:cNvPr id="3" name="Espaço Reservado para Conteúdo 2"/>
          <p:cNvSpPr>
            <a:spLocks noGrp="1"/>
          </p:cNvSpPr>
          <p:nvPr>
            <p:ph sz="quarter" idx="1"/>
          </p:nvPr>
        </p:nvSpPr>
        <p:spPr>
          <a:xfrm>
            <a:off x="539750" y="3837206"/>
            <a:ext cx="8229600" cy="4932363"/>
          </a:xfrm>
        </p:spPr>
        <p:txBody>
          <a:bodyPr>
            <a:normAutofit/>
          </a:bodyPr>
          <a:lstStyle/>
          <a:p>
            <a:pPr marL="548640" indent="-411480" algn="ctr" eaLnBrk="1" fontAlgn="auto" hangingPunct="1">
              <a:spcAft>
                <a:spcPts val="0"/>
              </a:spcAft>
              <a:buClr>
                <a:schemeClr val="tx1">
                  <a:shade val="95000"/>
                </a:schemeClr>
              </a:buClr>
              <a:buFont typeface="Wingdings 3"/>
              <a:buNone/>
              <a:defRPr/>
            </a:pPr>
            <a:r>
              <a:rPr lang="en-US" sz="2000" b="1" dirty="0" smtClean="0">
                <a:solidFill>
                  <a:schemeClr val="accent2">
                    <a:lumMod val="50000"/>
                  </a:schemeClr>
                </a:solidFill>
                <a:cs typeface="Arial" pitchFamily="34" charset="0"/>
              </a:rPr>
              <a:t>Process of incorporation telehealth resources in the areas of healthcare and education.</a:t>
            </a:r>
          </a:p>
          <a:p>
            <a:pPr marL="548640" indent="-411480" eaLnBrk="1" fontAlgn="auto" hangingPunct="1">
              <a:spcAft>
                <a:spcPts val="0"/>
              </a:spcAft>
              <a:buClr>
                <a:schemeClr val="tx1">
                  <a:shade val="95000"/>
                </a:schemeClr>
              </a:buClr>
              <a:buFont typeface="Wingdings 2"/>
              <a:buChar char=""/>
              <a:defRPr/>
            </a:pPr>
            <a:r>
              <a:rPr lang="en-US" sz="2000" b="1" dirty="0" smtClean="0">
                <a:solidFill>
                  <a:schemeClr val="accent2">
                    <a:lumMod val="50000"/>
                  </a:schemeClr>
                </a:solidFill>
                <a:cs typeface="Arial" pitchFamily="34" charset="0"/>
              </a:rPr>
              <a:t>International distance course in telehealth to train leaders of the Ministries of Health of the most  of the Latin America countries. </a:t>
            </a:r>
          </a:p>
          <a:p>
            <a:pPr marL="548640" indent="-411480" eaLnBrk="1" fontAlgn="auto" hangingPunct="1">
              <a:spcAft>
                <a:spcPts val="0"/>
              </a:spcAft>
              <a:buClr>
                <a:schemeClr val="tx1">
                  <a:shade val="95000"/>
                </a:schemeClr>
              </a:buClr>
              <a:buFont typeface="Wingdings 2"/>
              <a:buChar char=""/>
              <a:defRPr/>
            </a:pPr>
            <a:r>
              <a:rPr lang="en-US" sz="2000" b="1" dirty="0" err="1" smtClean="0">
                <a:solidFill>
                  <a:schemeClr val="accent2">
                    <a:lumMod val="50000"/>
                  </a:schemeClr>
                </a:solidFill>
                <a:cs typeface="Arial" pitchFamily="34" charset="0"/>
              </a:rPr>
              <a:t>Moodle</a:t>
            </a:r>
            <a:r>
              <a:rPr lang="en-US" sz="2000" b="1" dirty="0" smtClean="0">
                <a:solidFill>
                  <a:schemeClr val="accent2">
                    <a:lumMod val="50000"/>
                  </a:schemeClr>
                </a:solidFill>
                <a:cs typeface="Arial" pitchFamily="34" charset="0"/>
              </a:rPr>
              <a:t> platform: using of 3D modeling, animations effects and videos.</a:t>
            </a:r>
          </a:p>
          <a:p>
            <a:pPr marL="548640" indent="-411480" eaLnBrk="1" fontAlgn="auto" hangingPunct="1">
              <a:spcAft>
                <a:spcPts val="0"/>
              </a:spcAft>
              <a:buClr>
                <a:schemeClr val="tx1">
                  <a:shade val="95000"/>
                </a:schemeClr>
              </a:buClr>
              <a:buFont typeface="Wingdings 2"/>
              <a:buChar char=""/>
              <a:defRPr/>
            </a:pPr>
            <a:r>
              <a:rPr lang="en-US" sz="2000" b="1" dirty="0" smtClean="0">
                <a:solidFill>
                  <a:schemeClr val="accent2">
                    <a:lumMod val="50000"/>
                  </a:schemeClr>
                </a:solidFill>
                <a:cs typeface="Arial" pitchFamily="34" charset="0"/>
              </a:rPr>
              <a:t>Official language: Spanish.</a:t>
            </a:r>
          </a:p>
          <a:p>
            <a:pPr marL="548640" indent="-411480" eaLnBrk="1" fontAlgn="auto" hangingPunct="1">
              <a:spcAft>
                <a:spcPts val="0"/>
              </a:spcAft>
              <a:buClr>
                <a:schemeClr val="tx1">
                  <a:shade val="95000"/>
                </a:schemeClr>
              </a:buClr>
              <a:buFont typeface="Wingdings 2"/>
              <a:buChar char=""/>
              <a:defRPr/>
            </a:pPr>
            <a:endParaRPr lang="en-US" sz="2000" b="1" dirty="0" smtClean="0">
              <a:solidFill>
                <a:schemeClr val="accent2">
                  <a:lumMod val="50000"/>
                </a:schemeClr>
              </a:solidFill>
              <a:cs typeface="Arial" pitchFamily="34" charset="0"/>
            </a:endParaRPr>
          </a:p>
          <a:p>
            <a:pPr marL="548640" indent="-411480" eaLnBrk="1" fontAlgn="auto" hangingPunct="1">
              <a:spcAft>
                <a:spcPts val="0"/>
              </a:spcAft>
              <a:buClr>
                <a:schemeClr val="tx1">
                  <a:shade val="95000"/>
                </a:schemeClr>
              </a:buClr>
              <a:buFont typeface="Wingdings 2"/>
              <a:buChar char=""/>
              <a:defRPr/>
            </a:pPr>
            <a:endParaRPr lang="en-US" sz="2000" b="1" dirty="0" smtClean="0">
              <a:solidFill>
                <a:schemeClr val="accent2">
                  <a:lumMod val="50000"/>
                </a:schemeClr>
              </a:solidFill>
              <a:cs typeface="Arial" pitchFamily="34" charset="0"/>
            </a:endParaRPr>
          </a:p>
          <a:p>
            <a:pPr marL="137160" indent="0" eaLnBrk="1" fontAlgn="auto" hangingPunct="1">
              <a:spcAft>
                <a:spcPts val="0"/>
              </a:spcAft>
              <a:buClr>
                <a:schemeClr val="tx1">
                  <a:shade val="95000"/>
                </a:schemeClr>
              </a:buClr>
              <a:buFont typeface="Wingdings 2"/>
              <a:buNone/>
              <a:defRPr/>
            </a:pPr>
            <a:endParaRPr lang="pt-BR" sz="2000" b="1" dirty="0">
              <a:solidFill>
                <a:schemeClr val="accent2">
                  <a:lumMod val="50000"/>
                </a:schemeClr>
              </a:solidFill>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033" y="996287"/>
            <a:ext cx="5030736" cy="250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86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2143108" y="3143248"/>
            <a:ext cx="5994200" cy="882119"/>
          </a:xfrm>
        </p:spPr>
        <p:txBody>
          <a:bodyPr>
            <a:noAutofit/>
          </a:bodyPr>
          <a:lstStyle/>
          <a:p>
            <a:pPr>
              <a:buFont typeface="Wingdings" panose="05000000000000000000" pitchFamily="2" charset="2"/>
              <a:buChar char="§"/>
              <a:defRPr/>
            </a:pPr>
            <a:r>
              <a:rPr lang="es-ES" sz="2800" dirty="0" smtClean="0"/>
              <a:t>Curso dirigido a los equipos de atención primaria</a:t>
            </a:r>
          </a:p>
          <a:p>
            <a:pPr>
              <a:buFont typeface="Wingdings" panose="05000000000000000000" pitchFamily="2" charset="2"/>
              <a:buChar char="§"/>
              <a:defRPr/>
            </a:pPr>
            <a:r>
              <a:rPr lang="es-ES" sz="2800" dirty="0" smtClean="0"/>
              <a:t>9 países de la región amazónica</a:t>
            </a:r>
          </a:p>
          <a:p>
            <a:pPr>
              <a:buFont typeface="Wingdings" panose="05000000000000000000" pitchFamily="2" charset="2"/>
              <a:buChar char="§"/>
              <a:defRPr/>
            </a:pPr>
            <a:r>
              <a:rPr lang="es-ES" sz="2800" dirty="0" smtClean="0"/>
              <a:t>BID + OTCA</a:t>
            </a:r>
            <a:endParaRPr lang="pt-BR" sz="2800" dirty="0"/>
          </a:p>
        </p:txBody>
      </p:sp>
      <p:sp>
        <p:nvSpPr>
          <p:cNvPr id="5" name="Título 4"/>
          <p:cNvSpPr>
            <a:spLocks noGrp="1"/>
          </p:cNvSpPr>
          <p:nvPr>
            <p:ph type="ctrTitle"/>
          </p:nvPr>
        </p:nvSpPr>
        <p:spPr>
          <a:xfrm>
            <a:off x="928662" y="642918"/>
            <a:ext cx="7175351" cy="1793167"/>
          </a:xfrm>
          <a:solidFill>
            <a:schemeClr val="bg1">
              <a:lumMod val="85000"/>
            </a:schemeClr>
          </a:solidFill>
          <a:ln>
            <a:noFill/>
          </a:ln>
          <a:effectLst/>
          <a:scene3d>
            <a:camera prst="isometricOffAxis1Right"/>
            <a:lightRig rig="glow" dir="t">
              <a:rot lat="0" lon="0" rev="14100000"/>
            </a:lightRig>
          </a:scene3d>
          <a:sp3d prstMaterial="softEdge">
            <a:bevelT w="127000" prst="artDeco"/>
          </a:sp3d>
        </p:spPr>
        <p:txBody>
          <a:bodyPr/>
          <a:lstStyle/>
          <a:p>
            <a:pPr>
              <a:buNone/>
            </a:pPr>
            <a:r>
              <a:rPr lang="es-ES" sz="4800" dirty="0" smtClean="0">
                <a:solidFill>
                  <a:schemeClr val="accent1">
                    <a:lumMod val="75000"/>
                  </a:schemeClr>
                </a:solidFill>
                <a:effectLst>
                  <a:outerShdw blurRad="38100" dist="38100" dir="2700000" algn="tl">
                    <a:srgbClr val="000000">
                      <a:alpha val="43137"/>
                    </a:srgbClr>
                  </a:outerShdw>
                </a:effectLst>
              </a:rPr>
              <a:t>Curso de Formación en Malaria</a:t>
            </a:r>
            <a:r>
              <a:rPr lang="es-ES" sz="3600" dirty="0" smtClean="0">
                <a:solidFill>
                  <a:schemeClr val="accent1">
                    <a:lumMod val="75000"/>
                  </a:schemeClr>
                </a:solidFill>
                <a:effectLst>
                  <a:outerShdw blurRad="38100" dist="38100" dir="2700000" algn="tl">
                    <a:srgbClr val="000000">
                      <a:alpha val="43137"/>
                    </a:srgbClr>
                  </a:outerShdw>
                </a:effectLst>
              </a:rPr>
              <a:t> - </a:t>
            </a:r>
            <a:r>
              <a:rPr lang="es-ES" sz="4000" dirty="0" smtClean="0">
                <a:solidFill>
                  <a:schemeClr val="accent1">
                    <a:lumMod val="75000"/>
                  </a:schemeClr>
                </a:solidFill>
                <a:effectLst>
                  <a:outerShdw blurRad="38100" dist="38100" dir="2700000" algn="tl">
                    <a:srgbClr val="000000">
                      <a:alpha val="43137"/>
                    </a:srgbClr>
                  </a:outerShdw>
                </a:effectLst>
              </a:rPr>
              <a:t> </a:t>
            </a:r>
            <a:r>
              <a:rPr lang="es-ES" sz="2400" dirty="0" smtClean="0">
                <a:solidFill>
                  <a:schemeClr val="accent1">
                    <a:lumMod val="75000"/>
                  </a:schemeClr>
                </a:solidFill>
                <a:effectLst>
                  <a:outerShdw blurRad="38100" dist="38100" dir="2700000" algn="tl">
                    <a:srgbClr val="000000">
                      <a:alpha val="43137"/>
                    </a:srgbClr>
                  </a:outerShdw>
                </a:effectLst>
              </a:rPr>
              <a:t>2014</a:t>
            </a:r>
            <a:endParaRPr lang="pt-BR" sz="3600" dirty="0">
              <a:solidFill>
                <a:schemeClr val="accent1">
                  <a:lumMod val="75000"/>
                </a:schemeClr>
              </a:solidFill>
            </a:endParaRPr>
          </a:p>
        </p:txBody>
      </p:sp>
    </p:spTree>
    <p:extLst>
      <p:ext uri="{BB962C8B-B14F-4D97-AF65-F5344CB8AC3E}">
        <p14:creationId xmlns:p14="http://schemas.microsoft.com/office/powerpoint/2010/main" val="1651127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3875" y="3225543"/>
            <a:ext cx="6511925"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914400" rtl="0" eaLnBrk="0" fontAlgn="base" latinLnBrk="0" hangingPunct="0">
              <a:lnSpc>
                <a:spcPct val="100000"/>
              </a:lnSpc>
              <a:spcBef>
                <a:spcPct val="0"/>
              </a:spcBef>
              <a:spcAft>
                <a:spcPct val="0"/>
              </a:spcAft>
              <a:buClr>
                <a:srgbClr val="C3260C"/>
              </a:buClr>
              <a:buSzPct val="128000"/>
              <a:buNone/>
              <a:tabLst/>
              <a:defRPr/>
            </a:pPr>
            <a:r>
              <a:rPr kumimoji="0" lang="pt-BR" sz="46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Consideração Final</a:t>
            </a:r>
            <a:endParaRPr kumimoji="0" lang="pt-BR" sz="46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spTree>
    <p:extLst>
      <p:ext uri="{BB962C8B-B14F-4D97-AF65-F5344CB8AC3E}">
        <p14:creationId xmlns:p14="http://schemas.microsoft.com/office/powerpoint/2010/main" val="2822959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tângulo 2"/>
          <p:cNvSpPr>
            <a:spLocks noChangeArrowheads="1"/>
          </p:cNvSpPr>
          <p:nvPr/>
        </p:nvSpPr>
        <p:spPr bwMode="auto">
          <a:xfrm>
            <a:off x="468313" y="575623"/>
            <a:ext cx="813593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s-AR" sz="2000" dirty="0" smtClean="0">
                <a:latin typeface="Times New Roman" pitchFamily="18" charset="0"/>
                <a:cs typeface="Times New Roman" pitchFamily="18" charset="0"/>
              </a:rPr>
              <a:t>«La </a:t>
            </a:r>
            <a:r>
              <a:rPr lang="es-AR" sz="2000" dirty="0">
                <a:latin typeface="Times New Roman" pitchFamily="18" charset="0"/>
                <a:cs typeface="Times New Roman" pitchFamily="18" charset="0"/>
              </a:rPr>
              <a:t>experiencia latinoamericana en el área de la </a:t>
            </a:r>
            <a:r>
              <a:rPr lang="es-AR" sz="2000" dirty="0" err="1">
                <a:latin typeface="Times New Roman" pitchFamily="18" charset="0"/>
                <a:cs typeface="Times New Roman" pitchFamily="18" charset="0"/>
              </a:rPr>
              <a:t>telesalud</a:t>
            </a:r>
            <a:r>
              <a:rPr lang="es-AR" sz="2000" dirty="0">
                <a:latin typeface="Times New Roman" pitchFamily="18" charset="0"/>
                <a:cs typeface="Times New Roman" pitchFamily="18" charset="0"/>
              </a:rPr>
              <a:t> ya es bastante importante y ha permitido contribuir a mejorar la calidad y el acceso a los servicios de salud ofrecidos, principalmente, para la estructuración de la atención primaria como organizadora de cuidados.  El proceso, sin embargo, es muy desigual. </a:t>
            </a:r>
            <a:r>
              <a:rPr lang="es-AR" sz="2000" dirty="0" smtClean="0">
                <a:latin typeface="Times New Roman" pitchFamily="18" charset="0"/>
                <a:cs typeface="Times New Roman" pitchFamily="18" charset="0"/>
              </a:rPr>
              <a:t>Será </a:t>
            </a:r>
            <a:r>
              <a:rPr lang="es-AR" sz="2000" dirty="0">
                <a:latin typeface="Times New Roman" pitchFamily="18" charset="0"/>
                <a:cs typeface="Times New Roman" pitchFamily="18" charset="0"/>
              </a:rPr>
              <a:t>necesario realizar un gran esfuerzo para que en los próximos años se avance considerablemente en esta área. Deberán establecerse grandes políticas para la región para poder contribuir al acceso y perfeccionamiento de la calidad de los servicios ofrecidos a la población. Al final, la incorporación de recursos de </a:t>
            </a:r>
            <a:r>
              <a:rPr lang="es-AR" sz="2000" dirty="0" err="1">
                <a:latin typeface="Times New Roman" pitchFamily="18" charset="0"/>
                <a:cs typeface="Times New Roman" pitchFamily="18" charset="0"/>
              </a:rPr>
              <a:t>telesalud</a:t>
            </a:r>
            <a:r>
              <a:rPr lang="es-AR" sz="2000" dirty="0">
                <a:latin typeface="Times New Roman" pitchFamily="18" charset="0"/>
                <a:cs typeface="Times New Roman" pitchFamily="18" charset="0"/>
              </a:rPr>
              <a:t> no puede ser un fin en sí mismo: tiene el deber de contribuir a modificar la situación de salud de la población de la </a:t>
            </a:r>
            <a:r>
              <a:rPr lang="es-AR" sz="2000" dirty="0" smtClean="0">
                <a:latin typeface="Times New Roman" pitchFamily="18" charset="0"/>
                <a:cs typeface="Times New Roman" pitchFamily="18" charset="0"/>
              </a:rPr>
              <a:t>región»</a:t>
            </a:r>
            <a:endParaRPr lang="pt-BR" sz="2000" dirty="0">
              <a:latin typeface="Times New Roman" pitchFamily="18" charset="0"/>
              <a:cs typeface="Times New Roman" pitchFamily="18" charset="0"/>
            </a:endParaRPr>
          </a:p>
        </p:txBody>
      </p:sp>
    </p:spTree>
    <p:extLst>
      <p:ext uri="{BB962C8B-B14F-4D97-AF65-F5344CB8AC3E}">
        <p14:creationId xmlns:p14="http://schemas.microsoft.com/office/powerpoint/2010/main" val="2365919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ço Reservado para Texto 43"/>
          <p:cNvSpPr>
            <a:spLocks noGrp="1"/>
          </p:cNvSpPr>
          <p:nvPr>
            <p:ph type="body" sz="quarter" idx="20"/>
          </p:nvPr>
        </p:nvSpPr>
        <p:spPr>
          <a:xfrm>
            <a:off x="458155" y="5146987"/>
            <a:ext cx="8228649" cy="490651"/>
          </a:xfrm>
        </p:spPr>
        <p:txBody>
          <a:bodyPr/>
          <a:lstStyle/>
          <a:p>
            <a:r>
              <a:rPr lang="pt-BR" sz="2000" dirty="0" smtClean="0"/>
              <a:t>Humberto J. Alves</a:t>
            </a:r>
          </a:p>
          <a:p>
            <a:r>
              <a:rPr lang="pt-BR" sz="2000" dirty="0" smtClean="0"/>
              <a:t>Tel.: +55 31 3049 9632 / humalves@ufmg.br</a:t>
            </a:r>
            <a:endParaRPr lang="pt-BR" sz="2000" dirty="0"/>
          </a:p>
        </p:txBody>
      </p:sp>
      <p:sp>
        <p:nvSpPr>
          <p:cNvPr id="45" name="Espaço Reservado para Texto 44"/>
          <p:cNvSpPr>
            <a:spLocks noGrp="1"/>
          </p:cNvSpPr>
          <p:nvPr>
            <p:ph type="body" sz="quarter" idx="21"/>
          </p:nvPr>
        </p:nvSpPr>
        <p:spPr>
          <a:xfrm>
            <a:off x="2412588" y="4499011"/>
            <a:ext cx="4380933" cy="452280"/>
          </a:xfrm>
        </p:spPr>
        <p:txBody>
          <a:bodyPr/>
          <a:lstStyle/>
          <a:p>
            <a:r>
              <a:rPr lang="pt-BR" sz="3200" b="1" dirty="0" smtClean="0">
                <a:solidFill>
                  <a:schemeClr val="tx1"/>
                </a:solidFill>
              </a:rPr>
              <a:t>OBRIGADO!                             </a:t>
            </a:r>
            <a:endParaRPr lang="pt-BR" sz="3200" b="1" dirty="0">
              <a:solidFill>
                <a:schemeClr val="tx1"/>
              </a:solidFill>
            </a:endParaRPr>
          </a:p>
        </p:txBody>
      </p:sp>
      <p:pic>
        <p:nvPicPr>
          <p:cNvPr id="4" name="Picture Placeholder 8"/>
          <p:cNvPicPr>
            <a:picLocks noChangeAspect="1"/>
          </p:cNvPicPr>
          <p:nvPr/>
        </p:nvPicPr>
        <p:blipFill>
          <a:blip r:embed="rId3" cstate="print">
            <a:extLst>
              <a:ext uri="{28A0092B-C50C-407E-A947-70E740481C1C}">
                <a14:useLocalDpi xmlns:a14="http://schemas.microsoft.com/office/drawing/2010/main" val="0"/>
              </a:ext>
            </a:extLst>
          </a:blip>
          <a:srcRect l="2858" r="2858"/>
          <a:stretch>
            <a:fillRect/>
          </a:stretch>
        </p:blipFill>
        <p:spPr>
          <a:xfrm>
            <a:off x="1839457" y="938247"/>
            <a:ext cx="5465083" cy="3260513"/>
          </a:xfrm>
          <a:prstGeom prst="roundRect">
            <a:avLst>
              <a:gd name="adj" fmla="val 4230"/>
            </a:avLst>
          </a:prstGeom>
        </p:spPr>
      </p:pic>
    </p:spTree>
    <p:extLst>
      <p:ext uri="{BB962C8B-B14F-4D97-AF65-F5344CB8AC3E}">
        <p14:creationId xmlns:p14="http://schemas.microsoft.com/office/powerpoint/2010/main" val="1495908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112966" y="1208155"/>
            <a:ext cx="7662548" cy="4752975"/>
          </a:xfrm>
          <a:prstGeom prst="rect">
            <a:avLst/>
          </a:prstGeom>
        </p:spPr>
        <p:txBody>
          <a:bodyPr/>
          <a:lstStyle>
            <a:lvl1pPr marL="327285" indent="-327285" algn="l" defTabSz="436381" rtl="0" eaLnBrk="1" latinLnBrk="0" hangingPunct="1">
              <a:spcBef>
                <a:spcPct val="20000"/>
              </a:spcBef>
              <a:buFont typeface="Arial"/>
              <a:buChar char="•"/>
              <a:defRPr sz="3100" kern="1200">
                <a:solidFill>
                  <a:schemeClr val="tx1"/>
                </a:solidFill>
                <a:latin typeface="+mn-lt"/>
                <a:ea typeface="+mn-ea"/>
                <a:cs typeface="+mn-cs"/>
              </a:defRPr>
            </a:lvl1pPr>
            <a:lvl2pPr marL="709119" indent="-272738" algn="l" defTabSz="436381" rtl="0" eaLnBrk="1" latinLnBrk="0" hangingPunct="1">
              <a:spcBef>
                <a:spcPct val="20000"/>
              </a:spcBef>
              <a:buFont typeface="Arial"/>
              <a:buChar char="–"/>
              <a:defRPr sz="2600" kern="1200">
                <a:solidFill>
                  <a:schemeClr val="tx1"/>
                </a:solidFill>
                <a:latin typeface="+mn-lt"/>
                <a:ea typeface="+mn-ea"/>
                <a:cs typeface="+mn-cs"/>
              </a:defRPr>
            </a:lvl2pPr>
            <a:lvl3pPr marL="1090951" indent="-218190" algn="l" defTabSz="436381" rtl="0" eaLnBrk="1" latinLnBrk="0" hangingPunct="1">
              <a:spcBef>
                <a:spcPct val="20000"/>
              </a:spcBef>
              <a:buFont typeface="Arial"/>
              <a:buChar char="•"/>
              <a:defRPr sz="2300" kern="1200">
                <a:solidFill>
                  <a:schemeClr val="tx1"/>
                </a:solidFill>
                <a:latin typeface="+mn-lt"/>
                <a:ea typeface="+mn-ea"/>
                <a:cs typeface="+mn-cs"/>
              </a:defRPr>
            </a:lvl3pPr>
            <a:lvl4pPr marL="1527332" indent="-218190" algn="l" defTabSz="436381" rtl="0" eaLnBrk="1" latinLnBrk="0" hangingPunct="1">
              <a:spcBef>
                <a:spcPct val="20000"/>
              </a:spcBef>
              <a:buFont typeface="Arial"/>
              <a:buChar char="–"/>
              <a:defRPr sz="1900" kern="1200">
                <a:solidFill>
                  <a:schemeClr val="tx1"/>
                </a:solidFill>
                <a:latin typeface="+mn-lt"/>
                <a:ea typeface="+mn-ea"/>
                <a:cs typeface="+mn-cs"/>
              </a:defRPr>
            </a:lvl4pPr>
            <a:lvl5pPr marL="1963712" indent="-218190" algn="l" defTabSz="436381" rtl="0" eaLnBrk="1" latinLnBrk="0" hangingPunct="1">
              <a:spcBef>
                <a:spcPct val="20000"/>
              </a:spcBef>
              <a:buFont typeface="Arial"/>
              <a:buChar char="»"/>
              <a:defRPr sz="1900" kern="1200">
                <a:solidFill>
                  <a:schemeClr val="tx1"/>
                </a:solidFill>
                <a:latin typeface="+mn-lt"/>
                <a:ea typeface="+mn-ea"/>
                <a:cs typeface="+mn-cs"/>
              </a:defRPr>
            </a:lvl5pPr>
            <a:lvl6pPr marL="2400093" indent="-218190" algn="l" defTabSz="436381" rtl="0" eaLnBrk="1" latinLnBrk="0" hangingPunct="1">
              <a:spcBef>
                <a:spcPct val="20000"/>
              </a:spcBef>
              <a:buFont typeface="Arial"/>
              <a:buChar char="•"/>
              <a:defRPr sz="1900" kern="1200">
                <a:solidFill>
                  <a:schemeClr val="tx1"/>
                </a:solidFill>
                <a:latin typeface="+mn-lt"/>
                <a:ea typeface="+mn-ea"/>
                <a:cs typeface="+mn-cs"/>
              </a:defRPr>
            </a:lvl6pPr>
            <a:lvl7pPr marL="2836474" indent="-218190" algn="l" defTabSz="436381" rtl="0" eaLnBrk="1" latinLnBrk="0" hangingPunct="1">
              <a:spcBef>
                <a:spcPct val="20000"/>
              </a:spcBef>
              <a:buFont typeface="Arial"/>
              <a:buChar char="•"/>
              <a:defRPr sz="1900" kern="1200">
                <a:solidFill>
                  <a:schemeClr val="tx1"/>
                </a:solidFill>
                <a:latin typeface="+mn-lt"/>
                <a:ea typeface="+mn-ea"/>
                <a:cs typeface="+mn-cs"/>
              </a:defRPr>
            </a:lvl7pPr>
            <a:lvl8pPr marL="3272854" indent="-218190" algn="l" defTabSz="436381" rtl="0" eaLnBrk="1" latinLnBrk="0" hangingPunct="1">
              <a:spcBef>
                <a:spcPct val="20000"/>
              </a:spcBef>
              <a:buFont typeface="Arial"/>
              <a:buChar char="•"/>
              <a:defRPr sz="1900" kern="1200">
                <a:solidFill>
                  <a:schemeClr val="tx1"/>
                </a:solidFill>
                <a:latin typeface="+mn-lt"/>
                <a:ea typeface="+mn-ea"/>
                <a:cs typeface="+mn-cs"/>
              </a:defRPr>
            </a:lvl8pPr>
            <a:lvl9pPr marL="3709235" indent="-218190" algn="l" defTabSz="436381" rtl="0" eaLnBrk="1" latinLnBrk="0" hangingPunct="1">
              <a:spcBef>
                <a:spcPct val="20000"/>
              </a:spcBef>
              <a:buFont typeface="Arial"/>
              <a:buChar char="•"/>
              <a:defRPr sz="1900" kern="1200">
                <a:solidFill>
                  <a:schemeClr val="tx1"/>
                </a:solidFill>
                <a:latin typeface="+mn-lt"/>
                <a:ea typeface="+mn-ea"/>
                <a:cs typeface="+mn-cs"/>
              </a:defRPr>
            </a:lvl9pPr>
          </a:lstStyle>
          <a:p>
            <a:pPr>
              <a:defRPr/>
            </a:pPr>
            <a:r>
              <a:rPr lang="pt-BR" sz="2400" dirty="0"/>
              <a:t>Iniciativas utilizando esses recursos já estão em curso em vários países da América Latina e Caribe</a:t>
            </a:r>
            <a:r>
              <a:rPr lang="pt-BR" sz="2400" dirty="0" smtClean="0"/>
              <a:t>.</a:t>
            </a:r>
          </a:p>
          <a:p>
            <a:pPr marL="0" indent="0">
              <a:buNone/>
              <a:defRPr/>
            </a:pPr>
            <a:endParaRPr lang="en-US" sz="1000" dirty="0"/>
          </a:p>
          <a:p>
            <a:pPr>
              <a:defRPr/>
            </a:pPr>
            <a:r>
              <a:rPr lang="pt-BR" sz="2400" dirty="0" smtClean="0"/>
              <a:t> A formulação e implementação de políticas públicas relativas à incorporação da TIC na saúde requer conhecimento específico, recursos humanos diferenciados, conhecimento de produtos presentes no mercado, etc.</a:t>
            </a:r>
          </a:p>
          <a:p>
            <a:pPr marL="0" indent="0">
              <a:buFont typeface="Arial"/>
              <a:buNone/>
              <a:defRPr/>
            </a:pPr>
            <a:endParaRPr lang="pt-BR" sz="1000" dirty="0" smtClean="0"/>
          </a:p>
          <a:p>
            <a:pPr>
              <a:defRPr/>
            </a:pPr>
            <a:r>
              <a:rPr lang="en-US" sz="2400" dirty="0" err="1" smtClean="0"/>
              <a:t>Experiências</a:t>
            </a:r>
            <a:r>
              <a:rPr lang="en-US" sz="2400" dirty="0" smtClean="0"/>
              <a:t> </a:t>
            </a:r>
            <a:r>
              <a:rPr lang="en-US" sz="2400" dirty="0" err="1" smtClean="0"/>
              <a:t>em</a:t>
            </a:r>
            <a:r>
              <a:rPr lang="en-US" sz="2400" dirty="0" smtClean="0"/>
              <a:t> </a:t>
            </a:r>
            <a:r>
              <a:rPr lang="en-US" sz="2400" dirty="0" err="1" smtClean="0"/>
              <a:t>alguns</a:t>
            </a:r>
            <a:r>
              <a:rPr lang="en-US" sz="2400" dirty="0" smtClean="0"/>
              <a:t> </a:t>
            </a:r>
            <a:r>
              <a:rPr lang="en-US" sz="2400" dirty="0" err="1" smtClean="0"/>
              <a:t>países</a:t>
            </a:r>
            <a:r>
              <a:rPr lang="en-US" sz="2400" dirty="0" smtClean="0"/>
              <a:t> </a:t>
            </a:r>
            <a:r>
              <a:rPr lang="en-US" sz="2400" dirty="0" err="1" smtClean="0"/>
              <a:t>mostram</a:t>
            </a:r>
            <a:r>
              <a:rPr lang="en-US" sz="2400" dirty="0" smtClean="0"/>
              <a:t> </a:t>
            </a:r>
            <a:r>
              <a:rPr lang="en-US" sz="2400" dirty="0" err="1" smtClean="0"/>
              <a:t>que</a:t>
            </a:r>
            <a:r>
              <a:rPr lang="en-US" sz="2400" dirty="0" smtClean="0"/>
              <a:t> </a:t>
            </a:r>
            <a:r>
              <a:rPr lang="en-US" sz="2400" dirty="0" err="1" smtClean="0"/>
              <a:t>investimento</a:t>
            </a:r>
            <a:r>
              <a:rPr lang="en-US" sz="2400" dirty="0" smtClean="0"/>
              <a:t> </a:t>
            </a:r>
            <a:r>
              <a:rPr lang="en-US" sz="2400" dirty="0" err="1" smtClean="0"/>
              <a:t>em</a:t>
            </a:r>
            <a:r>
              <a:rPr lang="en-US" sz="2400" dirty="0" smtClean="0"/>
              <a:t> </a:t>
            </a:r>
            <a:r>
              <a:rPr lang="en-US" sz="2400" dirty="0" err="1" smtClean="0"/>
              <a:t>telessaúde</a:t>
            </a:r>
            <a:r>
              <a:rPr lang="en-US" sz="2400" dirty="0" smtClean="0"/>
              <a:t>, </a:t>
            </a:r>
            <a:r>
              <a:rPr lang="en-US" sz="2400" dirty="0" err="1" smtClean="0"/>
              <a:t>incluindo</a:t>
            </a:r>
            <a:r>
              <a:rPr lang="en-US" sz="2400" dirty="0" smtClean="0"/>
              <a:t> </a:t>
            </a:r>
            <a:r>
              <a:rPr lang="en-US" sz="2400" dirty="0" err="1" smtClean="0"/>
              <a:t>treinamento</a:t>
            </a:r>
            <a:r>
              <a:rPr lang="en-US" sz="2400" dirty="0" smtClean="0"/>
              <a:t> de </a:t>
            </a:r>
            <a:r>
              <a:rPr lang="en-US" sz="2400" dirty="0" err="1" smtClean="0"/>
              <a:t>gestores</a:t>
            </a:r>
            <a:r>
              <a:rPr lang="en-US" sz="2400" dirty="0" smtClean="0"/>
              <a:t>, </a:t>
            </a:r>
            <a:r>
              <a:rPr lang="en-US" sz="2400" dirty="0" err="1" smtClean="0"/>
              <a:t>resultaram</a:t>
            </a:r>
            <a:r>
              <a:rPr lang="en-US" sz="2400" dirty="0" smtClean="0"/>
              <a:t> </a:t>
            </a:r>
            <a:r>
              <a:rPr lang="en-US" sz="2400" dirty="0" err="1" smtClean="0"/>
              <a:t>em</a:t>
            </a:r>
            <a:r>
              <a:rPr lang="en-US" sz="2400" dirty="0" smtClean="0"/>
              <a:t> </a:t>
            </a:r>
            <a:r>
              <a:rPr lang="en-US" sz="2400" dirty="0" err="1" smtClean="0"/>
              <a:t>melhoras</a:t>
            </a:r>
            <a:r>
              <a:rPr lang="en-US" sz="2400" dirty="0" smtClean="0"/>
              <a:t> </a:t>
            </a:r>
            <a:r>
              <a:rPr lang="en-US" sz="2400" dirty="0" err="1" smtClean="0"/>
              <a:t>significativas</a:t>
            </a:r>
            <a:r>
              <a:rPr lang="en-US" sz="2400" dirty="0" smtClean="0"/>
              <a:t> da </a:t>
            </a:r>
            <a:r>
              <a:rPr lang="en-US" sz="2400" dirty="0" err="1" smtClean="0"/>
              <a:t>atenção</a:t>
            </a:r>
            <a:r>
              <a:rPr lang="en-US" sz="2400" dirty="0" smtClean="0"/>
              <a:t> à </a:t>
            </a:r>
            <a:r>
              <a:rPr lang="en-US" sz="2400" dirty="0" err="1" smtClean="0"/>
              <a:t>saúde</a:t>
            </a:r>
            <a:r>
              <a:rPr lang="en-US" sz="2400" dirty="0" smtClean="0"/>
              <a:t>.</a:t>
            </a:r>
          </a:p>
        </p:txBody>
      </p:sp>
      <p:sp>
        <p:nvSpPr>
          <p:cNvPr id="5" name="Título 1"/>
          <p:cNvSpPr txBox="1">
            <a:spLocks/>
          </p:cNvSpPr>
          <p:nvPr/>
        </p:nvSpPr>
        <p:spPr>
          <a:xfrm>
            <a:off x="2620371" y="206992"/>
            <a:ext cx="3903261" cy="990600"/>
          </a:xfrm>
          <a:prstGeom prst="rect">
            <a:avLst/>
          </a:prstGeom>
        </p:spPr>
        <p:txBody>
          <a:bodyPr/>
          <a:lstStyle>
            <a:lvl1pPr algn="ctr" defTabSz="436381" rtl="0" eaLnBrk="1" latinLnBrk="0" hangingPunct="1">
              <a:spcBef>
                <a:spcPct val="0"/>
              </a:spcBef>
              <a:buNone/>
              <a:defRPr sz="4200" kern="1200">
                <a:solidFill>
                  <a:schemeClr val="tx1"/>
                </a:solidFill>
                <a:latin typeface="+mj-lt"/>
                <a:ea typeface="+mj-ea"/>
                <a:cs typeface="+mj-cs"/>
              </a:defRPr>
            </a:lvl1pPr>
          </a:lstStyle>
          <a:p>
            <a:r>
              <a:rPr lang="pt-BR" b="1" dirty="0" smtClean="0"/>
              <a:t>INTRODUÇÃO</a:t>
            </a:r>
          </a:p>
        </p:txBody>
      </p:sp>
    </p:spTree>
    <p:extLst>
      <p:ext uri="{BB962C8B-B14F-4D97-AF65-F5344CB8AC3E}">
        <p14:creationId xmlns:p14="http://schemas.microsoft.com/office/powerpoint/2010/main" val="2509214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ço Reservado para Texto 33"/>
          <p:cNvSpPr>
            <a:spLocks noGrp="1"/>
          </p:cNvSpPr>
          <p:nvPr>
            <p:ph type="body" sz="quarter" idx="22"/>
          </p:nvPr>
        </p:nvSpPr>
        <p:spPr>
          <a:xfrm>
            <a:off x="994022" y="250876"/>
            <a:ext cx="7480343" cy="618821"/>
          </a:xfrm>
        </p:spPr>
        <p:txBody>
          <a:bodyPr/>
          <a:lstStyle/>
          <a:p>
            <a:pPr algn="ctr"/>
            <a:r>
              <a:rPr lang="pt-BR" sz="3200" i="0" dirty="0" smtClean="0">
                <a:solidFill>
                  <a:schemeClr val="tx1"/>
                </a:solidFill>
              </a:rPr>
              <a:t>OBJETIVO</a:t>
            </a:r>
            <a:endParaRPr lang="pt-BR" sz="3200" i="0" dirty="0">
              <a:solidFill>
                <a:schemeClr val="tx1"/>
              </a:solidFill>
            </a:endParaRPr>
          </a:p>
        </p:txBody>
      </p:sp>
      <p:sp>
        <p:nvSpPr>
          <p:cNvPr id="5" name="Espaço Reservado para Texto 2"/>
          <p:cNvSpPr>
            <a:spLocks noGrp="1"/>
          </p:cNvSpPr>
          <p:nvPr>
            <p:ph type="body" sz="quarter" idx="24"/>
          </p:nvPr>
        </p:nvSpPr>
        <p:spPr>
          <a:xfrm>
            <a:off x="1254036" y="1213736"/>
            <a:ext cx="6641931" cy="4529134"/>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2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pt-BR" sz="3600" kern="0" dirty="0" smtClean="0">
                <a:solidFill>
                  <a:sysClr val="windowText" lastClr="000000"/>
                </a:solidFill>
              </a:rPr>
              <a:t>Gerar um conjunto de protocolos regionais de políticas públicas , harmonizadas e acordadas, sobre bens e serviços de </a:t>
            </a:r>
            <a:r>
              <a:rPr lang="pt-BR" sz="3600" kern="0" dirty="0" err="1" smtClean="0">
                <a:solidFill>
                  <a:sysClr val="windowText" lastClr="000000"/>
                </a:solidFill>
              </a:rPr>
              <a:t>telessaúde</a:t>
            </a:r>
            <a:r>
              <a:rPr lang="pt-BR" sz="3600" kern="0" dirty="0" smtClean="0">
                <a:solidFill>
                  <a:sysClr val="windowText" lastClr="000000"/>
                </a:solidFill>
              </a:rPr>
              <a:t> na América Latina</a:t>
            </a:r>
            <a:endParaRPr lang="pt-BR" sz="3600" kern="0" dirty="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2800" b="0" i="0" u="none" strike="noStrike" kern="0" cap="none" spc="0" normalizeH="0" baseline="0" noProof="0" dirty="0" smtClean="0">
              <a:ln>
                <a:noFill/>
              </a:ln>
              <a:solidFill>
                <a:sysClr val="windowText" lastClr="000000"/>
              </a:solidFill>
              <a:effectLst/>
              <a:uLnTx/>
              <a:uFillTx/>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8" y="5677473"/>
            <a:ext cx="2228807" cy="101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51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22"/>
          </p:nvPr>
        </p:nvSpPr>
        <p:spPr>
          <a:xfrm>
            <a:off x="3576635" y="411516"/>
            <a:ext cx="2387437" cy="844077"/>
          </a:xfrm>
        </p:spPr>
        <p:txBody>
          <a:bodyPr/>
          <a:lstStyle/>
          <a:p>
            <a:pPr algn="ctr"/>
            <a:r>
              <a:rPr lang="pt-BR" sz="2800" i="0" dirty="0" smtClean="0">
                <a:solidFill>
                  <a:schemeClr val="tx1"/>
                </a:solidFill>
              </a:rPr>
              <a:t>OBJECTIVE</a:t>
            </a:r>
            <a:endParaRPr lang="pt-BR" sz="2800" i="0" dirty="0">
              <a:solidFill>
                <a:schemeClr val="tx1"/>
              </a:solidFill>
            </a:endParaRPr>
          </a:p>
        </p:txBody>
      </p:sp>
      <p:sp>
        <p:nvSpPr>
          <p:cNvPr id="4" name="Rectangle 2"/>
          <p:cNvSpPr>
            <a:spLocks noChangeArrowheads="1"/>
          </p:cNvSpPr>
          <p:nvPr/>
        </p:nvSpPr>
        <p:spPr bwMode="auto">
          <a:xfrm>
            <a:off x="638606" y="1120129"/>
            <a:ext cx="7993063" cy="4524315"/>
          </a:xfrm>
          <a:prstGeom prst="rect">
            <a:avLst/>
          </a:prstGeom>
          <a:noFill/>
          <a:ln w="9525">
            <a:noFill/>
            <a:miter lim="800000"/>
            <a:headEnd/>
            <a:tailEnd/>
          </a:ln>
        </p:spPr>
        <p:txBody>
          <a:bodyPr>
            <a:spAutoFit/>
          </a:bodyPr>
          <a:lstStyle/>
          <a:p>
            <a:pPr algn="just">
              <a:lnSpc>
                <a:spcPct val="150000"/>
              </a:lnSpc>
              <a:defRPr/>
            </a:pPr>
            <a:endParaRPr lang="pt-BR" sz="2400" dirty="0">
              <a:latin typeface="+mn-lt"/>
            </a:endParaRPr>
          </a:p>
          <a:p>
            <a:pPr algn="just">
              <a:lnSpc>
                <a:spcPct val="150000"/>
              </a:lnSpc>
              <a:defRPr/>
            </a:pPr>
            <a:r>
              <a:rPr lang="en-US" sz="2400" dirty="0">
                <a:latin typeface="+mn-lt"/>
              </a:rPr>
              <a:t> </a:t>
            </a:r>
            <a:r>
              <a:rPr lang="en-US" sz="2400" dirty="0" smtClean="0">
                <a:latin typeface="+mn-lt"/>
              </a:rPr>
              <a:t>“To </a:t>
            </a:r>
            <a:r>
              <a:rPr lang="en-US" sz="2400" dirty="0">
                <a:latin typeface="+mn-lt"/>
              </a:rPr>
              <a:t>build an organizing process for the establishment of rules and regulations for the implementation of national telehealth policies in Latin America through discussions of ongoing experiences in this field thus making accessible structuring experiences of national networks and as a result to leverage the development of technological structures able to connect different health care units at a reasonable </a:t>
            </a:r>
            <a:r>
              <a:rPr lang="en-US" sz="2400" dirty="0" smtClean="0">
                <a:latin typeface="+mn-lt"/>
              </a:rPr>
              <a:t>price” </a:t>
            </a:r>
            <a:endParaRPr lang="en-US" sz="2400" dirty="0">
              <a:latin typeface="+mn-lt"/>
              <a:cs typeface="Times New Roman" pitchFamily="18" charset="0"/>
            </a:endParaRPr>
          </a:p>
        </p:txBody>
      </p:sp>
    </p:spTree>
    <p:extLst>
      <p:ext uri="{BB962C8B-B14F-4D97-AF65-F5344CB8AC3E}">
        <p14:creationId xmlns:p14="http://schemas.microsoft.com/office/powerpoint/2010/main" val="273821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95288" y="2133600"/>
            <a:ext cx="2520950" cy="4525963"/>
          </a:xfrm>
        </p:spPr>
        <p:txBody>
          <a:bodyPr>
            <a:normAutofit/>
          </a:bodyPr>
          <a:lstStyle/>
          <a:p>
            <a:pPr marL="650875" indent="-514350" eaLnBrk="1" fontAlgn="auto" hangingPunct="1">
              <a:spcAft>
                <a:spcPts val="0"/>
              </a:spcAft>
              <a:buFont typeface="Wingdings 2" pitchFamily="18" charset="2"/>
              <a:buNone/>
              <a:defRPr/>
            </a:pPr>
            <a:r>
              <a:rPr lang="en-US" sz="2000" dirty="0" smtClean="0">
                <a:effectLst>
                  <a:outerShdw blurRad="38100" dist="38100" dir="2700000" algn="tl">
                    <a:srgbClr val="000000">
                      <a:alpha val="43137"/>
                    </a:srgbClr>
                  </a:outerShdw>
                </a:effectLst>
                <a:latin typeface="Arial" pitchFamily="34" charset="0"/>
                <a:cs typeface="Arial" pitchFamily="34" charset="0"/>
              </a:rPr>
              <a:t>1 </a:t>
            </a:r>
            <a:r>
              <a:rPr lang="en-US" sz="2000" dirty="0" smtClean="0">
                <a:latin typeface="Arial" pitchFamily="34" charset="0"/>
                <a:cs typeface="Arial" pitchFamily="34" charset="0"/>
              </a:rPr>
              <a:t>- Argentina </a:t>
            </a:r>
          </a:p>
          <a:p>
            <a:pPr marL="650875" indent="-514350" eaLnBrk="1" fontAlgn="auto" hangingPunct="1">
              <a:spcAft>
                <a:spcPts val="0"/>
              </a:spcAft>
              <a:buFont typeface="Wingdings 2" pitchFamily="18" charset="2"/>
              <a:buNone/>
              <a:defRPr/>
            </a:pPr>
            <a:r>
              <a:rPr lang="en-US" sz="2000" dirty="0" smtClean="0">
                <a:latin typeface="Arial" pitchFamily="34" charset="0"/>
                <a:cs typeface="Arial" pitchFamily="34" charset="0"/>
              </a:rPr>
              <a:t>2 - Bolivia </a:t>
            </a:r>
          </a:p>
          <a:p>
            <a:pPr marL="650875" indent="-514350" eaLnBrk="1" fontAlgn="auto" hangingPunct="1">
              <a:spcAft>
                <a:spcPts val="0"/>
              </a:spcAft>
              <a:buFont typeface="Wingdings 2" pitchFamily="18" charset="2"/>
              <a:buNone/>
              <a:defRPr/>
            </a:pPr>
            <a:r>
              <a:rPr lang="en-US" sz="2000" dirty="0" smtClean="0">
                <a:latin typeface="Arial" pitchFamily="34" charset="0"/>
                <a:cs typeface="Arial" pitchFamily="34" charset="0"/>
              </a:rPr>
              <a:t>3 - </a:t>
            </a:r>
            <a:r>
              <a:rPr lang="en-US" sz="2000" dirty="0" err="1" smtClean="0">
                <a:latin typeface="Arial" pitchFamily="34" charset="0"/>
                <a:cs typeface="Arial" pitchFamily="34" charset="0"/>
              </a:rPr>
              <a:t>Brasil</a:t>
            </a:r>
            <a:r>
              <a:rPr lang="en-US" sz="2000" dirty="0" smtClean="0">
                <a:latin typeface="Arial" pitchFamily="34" charset="0"/>
                <a:cs typeface="Arial" pitchFamily="34" charset="0"/>
              </a:rPr>
              <a:t> </a:t>
            </a:r>
          </a:p>
          <a:p>
            <a:pPr marL="650875" indent="-514350" eaLnBrk="1" fontAlgn="auto" hangingPunct="1">
              <a:spcAft>
                <a:spcPts val="0"/>
              </a:spcAft>
              <a:buFont typeface="Wingdings 2" pitchFamily="18" charset="2"/>
              <a:buNone/>
              <a:defRPr/>
            </a:pPr>
            <a:r>
              <a:rPr lang="en-US" sz="2000" dirty="0" smtClean="0">
                <a:latin typeface="Arial" pitchFamily="34" charset="0"/>
                <a:cs typeface="Arial" pitchFamily="34" charset="0"/>
              </a:rPr>
              <a:t>4 - Chile </a:t>
            </a:r>
          </a:p>
          <a:p>
            <a:pPr marL="650875" indent="-514350" eaLnBrk="1" fontAlgn="auto" hangingPunct="1">
              <a:spcAft>
                <a:spcPts val="0"/>
              </a:spcAft>
              <a:buFont typeface="Wingdings 2" pitchFamily="18" charset="2"/>
              <a:buNone/>
              <a:defRPr/>
            </a:pPr>
            <a:r>
              <a:rPr lang="en-US" sz="2000" dirty="0" smtClean="0">
                <a:latin typeface="Arial" pitchFamily="34" charset="0"/>
                <a:cs typeface="Arial" pitchFamily="34" charset="0"/>
              </a:rPr>
              <a:t>5 - Colombia </a:t>
            </a:r>
          </a:p>
          <a:p>
            <a:pPr marL="650875" indent="-514350" eaLnBrk="1" fontAlgn="auto" hangingPunct="1">
              <a:spcAft>
                <a:spcPts val="0"/>
              </a:spcAft>
              <a:buFont typeface="Wingdings 2" pitchFamily="18" charset="2"/>
              <a:buNone/>
              <a:defRPr/>
            </a:pPr>
            <a:r>
              <a:rPr lang="en-US" sz="2000" dirty="0" smtClean="0">
                <a:latin typeface="Arial" pitchFamily="34" charset="0"/>
                <a:cs typeface="Arial" pitchFamily="34" charset="0"/>
              </a:rPr>
              <a:t>6 - Costa Rica </a:t>
            </a:r>
          </a:p>
          <a:p>
            <a:pPr marL="650875" indent="-514350" eaLnBrk="1" fontAlgn="auto" hangingPunct="1">
              <a:spcAft>
                <a:spcPts val="0"/>
              </a:spcAft>
              <a:buFont typeface="Wingdings 2" pitchFamily="18" charset="2"/>
              <a:buNone/>
              <a:defRPr/>
            </a:pPr>
            <a:r>
              <a:rPr lang="en-US" sz="2000" dirty="0" smtClean="0">
                <a:latin typeface="Arial" pitchFamily="34" charset="0"/>
                <a:cs typeface="Arial" pitchFamily="34" charset="0"/>
              </a:rPr>
              <a:t>7 - Ecuador </a:t>
            </a:r>
          </a:p>
          <a:p>
            <a:pPr marL="650875" indent="-514350" eaLnBrk="1" fontAlgn="auto" hangingPunct="1">
              <a:spcAft>
                <a:spcPts val="0"/>
              </a:spcAft>
              <a:buFont typeface="Wingdings 2" pitchFamily="18" charset="2"/>
              <a:buNone/>
              <a:defRPr/>
            </a:pPr>
            <a:r>
              <a:rPr lang="en-US" sz="2000" dirty="0" smtClean="0">
                <a:latin typeface="Arial" pitchFamily="34" charset="0"/>
                <a:cs typeface="Arial" pitchFamily="34" charset="0"/>
              </a:rPr>
              <a:t>8 - El Salvador </a:t>
            </a:r>
          </a:p>
        </p:txBody>
      </p:sp>
      <p:sp>
        <p:nvSpPr>
          <p:cNvPr id="12292" name="Espaço Reservado para Conteúdo 3"/>
          <p:cNvSpPr>
            <a:spLocks noGrp="1"/>
          </p:cNvSpPr>
          <p:nvPr>
            <p:ph sz="quarter" idx="2"/>
          </p:nvPr>
        </p:nvSpPr>
        <p:spPr>
          <a:xfrm>
            <a:off x="2916238" y="2133600"/>
            <a:ext cx="2571750" cy="3311525"/>
          </a:xfrm>
        </p:spPr>
        <p:txBody>
          <a:bodyPr/>
          <a:lstStyle/>
          <a:p>
            <a:pPr marL="650875" indent="-514350" eaLnBrk="1" hangingPunct="1">
              <a:buFont typeface="Wingdings 2" pitchFamily="18" charset="2"/>
              <a:buNone/>
            </a:pPr>
            <a:r>
              <a:rPr lang="en-US" sz="2000" dirty="0" smtClean="0">
                <a:latin typeface="Arial" charset="0"/>
                <a:cs typeface="Arial" charset="0"/>
              </a:rPr>
              <a:t>9 - Guatemala </a:t>
            </a:r>
          </a:p>
          <a:p>
            <a:pPr marL="650875" indent="-514350" eaLnBrk="1" hangingPunct="1">
              <a:buFont typeface="Wingdings 2" pitchFamily="18" charset="2"/>
              <a:buNone/>
            </a:pPr>
            <a:r>
              <a:rPr lang="en-US" sz="2000" dirty="0" smtClean="0">
                <a:latin typeface="Arial" charset="0"/>
                <a:cs typeface="Arial" charset="0"/>
              </a:rPr>
              <a:t>10 - Guyana </a:t>
            </a:r>
          </a:p>
          <a:p>
            <a:pPr marL="650875" indent="-514350" eaLnBrk="1" hangingPunct="1">
              <a:buFont typeface="Wingdings 2" pitchFamily="18" charset="2"/>
              <a:buNone/>
            </a:pPr>
            <a:r>
              <a:rPr lang="en-US" sz="2000" dirty="0" smtClean="0">
                <a:latin typeface="Arial" charset="0"/>
                <a:cs typeface="Arial" charset="0"/>
              </a:rPr>
              <a:t>11 - Mexico </a:t>
            </a:r>
          </a:p>
          <a:p>
            <a:pPr marL="650875" indent="-514350" eaLnBrk="1" hangingPunct="1">
              <a:buFont typeface="Wingdings 2" pitchFamily="18" charset="2"/>
              <a:buNone/>
            </a:pPr>
            <a:r>
              <a:rPr lang="en-US" sz="2000" dirty="0" smtClean="0">
                <a:latin typeface="Arial" charset="0"/>
                <a:cs typeface="Arial" charset="0"/>
              </a:rPr>
              <a:t>12 - Panama </a:t>
            </a:r>
          </a:p>
          <a:p>
            <a:pPr marL="650875" indent="-514350" eaLnBrk="1" hangingPunct="1">
              <a:buFont typeface="Wingdings 2" pitchFamily="18" charset="2"/>
              <a:buNone/>
            </a:pPr>
            <a:r>
              <a:rPr lang="en-US" sz="2000" dirty="0" smtClean="0">
                <a:latin typeface="Arial" charset="0"/>
                <a:cs typeface="Arial" charset="0"/>
              </a:rPr>
              <a:t>13 - Peru </a:t>
            </a:r>
          </a:p>
          <a:p>
            <a:pPr marL="650875" indent="-514350" eaLnBrk="1" hangingPunct="1">
              <a:buFont typeface="Wingdings 2" pitchFamily="18" charset="2"/>
              <a:buNone/>
            </a:pPr>
            <a:r>
              <a:rPr lang="en-US" sz="2000" dirty="0" smtClean="0">
                <a:latin typeface="Arial" charset="0"/>
                <a:cs typeface="Arial" charset="0"/>
              </a:rPr>
              <a:t>14 - Suriname </a:t>
            </a:r>
          </a:p>
          <a:p>
            <a:pPr marL="650875" indent="-514350" eaLnBrk="1" hangingPunct="1">
              <a:buFont typeface="Wingdings 2" pitchFamily="18" charset="2"/>
              <a:buNone/>
            </a:pPr>
            <a:r>
              <a:rPr lang="en-US" sz="2000" dirty="0" smtClean="0">
                <a:latin typeface="Arial" charset="0"/>
                <a:cs typeface="Arial" charset="0"/>
              </a:rPr>
              <a:t>15 - Uruguay </a:t>
            </a:r>
          </a:p>
          <a:p>
            <a:pPr marL="650875" indent="-514350" eaLnBrk="1" hangingPunct="1">
              <a:buFont typeface="Wingdings 2" pitchFamily="18" charset="2"/>
              <a:buNone/>
            </a:pPr>
            <a:r>
              <a:rPr lang="en-US" sz="2000" dirty="0" smtClean="0">
                <a:latin typeface="Arial" charset="0"/>
                <a:cs typeface="Arial" charset="0"/>
              </a:rPr>
              <a:t>16 - Venezuela</a:t>
            </a:r>
            <a:endParaRPr lang="pt-BR" sz="2000" dirty="0" smtClean="0">
              <a:latin typeface="Arial" charset="0"/>
              <a:cs typeface="Arial" charset="0"/>
            </a:endParaRPr>
          </a:p>
          <a:p>
            <a:pPr marL="650875" indent="-514350" eaLnBrk="1" hangingPunct="1">
              <a:buFont typeface="Wingdings 2" pitchFamily="18" charset="2"/>
              <a:buNone/>
            </a:pPr>
            <a:endParaRPr lang="pt-BR" sz="2000" dirty="0" smtClean="0"/>
          </a:p>
        </p:txBody>
      </p:sp>
      <p:pic>
        <p:nvPicPr>
          <p:cNvPr id="12293" name="Picture 2" descr="http://envolverde.com.br/portal/wp-content/uploads/2012/02/america_latina_uni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343" y="1255591"/>
            <a:ext cx="3043482" cy="433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ço Reservado para Texto 33"/>
          <p:cNvSpPr txBox="1">
            <a:spLocks/>
          </p:cNvSpPr>
          <p:nvPr/>
        </p:nvSpPr>
        <p:spPr>
          <a:xfrm>
            <a:off x="816598" y="250876"/>
            <a:ext cx="7480343" cy="618821"/>
          </a:xfrm>
          <a:prstGeom prst="rect">
            <a:avLst/>
          </a:prstGeom>
        </p:spPr>
        <p:txBody>
          <a:bodyPr/>
          <a:lstStyle>
            <a:lvl1pPr marL="327285" indent="-327285" algn="l" defTabSz="436381" rtl="0" eaLnBrk="1" latinLnBrk="0" hangingPunct="1">
              <a:spcBef>
                <a:spcPct val="20000"/>
              </a:spcBef>
              <a:buFont typeface="Arial"/>
              <a:buChar char="•"/>
              <a:defRPr sz="3100" kern="1200">
                <a:solidFill>
                  <a:schemeClr val="tx1"/>
                </a:solidFill>
                <a:latin typeface="+mn-lt"/>
                <a:ea typeface="+mn-ea"/>
                <a:cs typeface="+mn-cs"/>
              </a:defRPr>
            </a:lvl1pPr>
            <a:lvl2pPr marL="709119" indent="-272738" algn="l" defTabSz="436381" rtl="0" eaLnBrk="1" latinLnBrk="0" hangingPunct="1">
              <a:spcBef>
                <a:spcPct val="20000"/>
              </a:spcBef>
              <a:buFont typeface="Arial"/>
              <a:buChar char="–"/>
              <a:defRPr sz="2600" kern="1200">
                <a:solidFill>
                  <a:schemeClr val="tx1"/>
                </a:solidFill>
                <a:latin typeface="+mn-lt"/>
                <a:ea typeface="+mn-ea"/>
                <a:cs typeface="+mn-cs"/>
              </a:defRPr>
            </a:lvl2pPr>
            <a:lvl3pPr marL="1090951" indent="-218190" algn="l" defTabSz="436381" rtl="0" eaLnBrk="1" latinLnBrk="0" hangingPunct="1">
              <a:spcBef>
                <a:spcPct val="20000"/>
              </a:spcBef>
              <a:buFont typeface="Arial"/>
              <a:buChar char="•"/>
              <a:defRPr sz="2300" kern="1200">
                <a:solidFill>
                  <a:schemeClr val="tx1"/>
                </a:solidFill>
                <a:latin typeface="+mn-lt"/>
                <a:ea typeface="+mn-ea"/>
                <a:cs typeface="+mn-cs"/>
              </a:defRPr>
            </a:lvl3pPr>
            <a:lvl4pPr marL="1527332" indent="-218190" algn="l" defTabSz="436381" rtl="0" eaLnBrk="1" latinLnBrk="0" hangingPunct="1">
              <a:spcBef>
                <a:spcPct val="20000"/>
              </a:spcBef>
              <a:buFont typeface="Arial"/>
              <a:buChar char="–"/>
              <a:defRPr sz="1900" kern="1200">
                <a:solidFill>
                  <a:schemeClr val="tx1"/>
                </a:solidFill>
                <a:latin typeface="+mn-lt"/>
                <a:ea typeface="+mn-ea"/>
                <a:cs typeface="+mn-cs"/>
              </a:defRPr>
            </a:lvl4pPr>
            <a:lvl5pPr marL="1963712" indent="-218190" algn="l" defTabSz="436381" rtl="0" eaLnBrk="1" latinLnBrk="0" hangingPunct="1">
              <a:spcBef>
                <a:spcPct val="20000"/>
              </a:spcBef>
              <a:buFont typeface="Arial"/>
              <a:buChar char="»"/>
              <a:defRPr sz="1900" kern="1200">
                <a:solidFill>
                  <a:schemeClr val="tx1"/>
                </a:solidFill>
                <a:latin typeface="+mn-lt"/>
                <a:ea typeface="+mn-ea"/>
                <a:cs typeface="+mn-cs"/>
              </a:defRPr>
            </a:lvl5pPr>
            <a:lvl6pPr marL="2400093" indent="-218190" algn="l" defTabSz="436381" rtl="0" eaLnBrk="1" latinLnBrk="0" hangingPunct="1">
              <a:spcBef>
                <a:spcPct val="20000"/>
              </a:spcBef>
              <a:buFont typeface="Arial"/>
              <a:buChar char="•"/>
              <a:defRPr sz="1900" kern="1200">
                <a:solidFill>
                  <a:schemeClr val="tx1"/>
                </a:solidFill>
                <a:latin typeface="+mn-lt"/>
                <a:ea typeface="+mn-ea"/>
                <a:cs typeface="+mn-cs"/>
              </a:defRPr>
            </a:lvl6pPr>
            <a:lvl7pPr marL="2836474" indent="-218190" algn="l" defTabSz="436381" rtl="0" eaLnBrk="1" latinLnBrk="0" hangingPunct="1">
              <a:spcBef>
                <a:spcPct val="20000"/>
              </a:spcBef>
              <a:buFont typeface="Arial"/>
              <a:buChar char="•"/>
              <a:defRPr sz="1900" kern="1200">
                <a:solidFill>
                  <a:schemeClr val="tx1"/>
                </a:solidFill>
                <a:latin typeface="+mn-lt"/>
                <a:ea typeface="+mn-ea"/>
                <a:cs typeface="+mn-cs"/>
              </a:defRPr>
            </a:lvl7pPr>
            <a:lvl8pPr marL="3272854" indent="-218190" algn="l" defTabSz="436381" rtl="0" eaLnBrk="1" latinLnBrk="0" hangingPunct="1">
              <a:spcBef>
                <a:spcPct val="20000"/>
              </a:spcBef>
              <a:buFont typeface="Arial"/>
              <a:buChar char="•"/>
              <a:defRPr sz="1900" kern="1200">
                <a:solidFill>
                  <a:schemeClr val="tx1"/>
                </a:solidFill>
                <a:latin typeface="+mn-lt"/>
                <a:ea typeface="+mn-ea"/>
                <a:cs typeface="+mn-cs"/>
              </a:defRPr>
            </a:lvl8pPr>
            <a:lvl9pPr marL="3709235" indent="-218190" algn="l" defTabSz="436381" rtl="0" eaLnBrk="1" latinLnBrk="0" hangingPunct="1">
              <a:spcBef>
                <a:spcPct val="20000"/>
              </a:spcBef>
              <a:buFont typeface="Arial"/>
              <a:buChar char="•"/>
              <a:defRPr sz="1900" kern="1200">
                <a:solidFill>
                  <a:schemeClr val="tx1"/>
                </a:solidFill>
                <a:latin typeface="+mn-lt"/>
                <a:ea typeface="+mn-ea"/>
                <a:cs typeface="+mn-cs"/>
              </a:defRPr>
            </a:lvl9pPr>
          </a:lstStyle>
          <a:p>
            <a:pPr marL="0" indent="0" algn="ctr">
              <a:buNone/>
            </a:pPr>
            <a:r>
              <a:rPr lang="pt-BR" sz="2800" b="1" dirty="0" smtClean="0">
                <a:latin typeface="Myriad Pro" pitchFamily="34" charset="0"/>
              </a:rPr>
              <a:t>PAÍSES PARTICIPANTES</a:t>
            </a:r>
            <a:endParaRPr lang="pt-BR" sz="2800" b="1" dirty="0">
              <a:latin typeface="Myriad Pro" pitchFamily="34" charset="0"/>
            </a:endParaRPr>
          </a:p>
        </p:txBody>
      </p:sp>
    </p:spTree>
    <p:extLst>
      <p:ext uri="{BB962C8B-B14F-4D97-AF65-F5344CB8AC3E}">
        <p14:creationId xmlns:p14="http://schemas.microsoft.com/office/powerpoint/2010/main" val="728785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22"/>
          </p:nvPr>
        </p:nvSpPr>
        <p:spPr>
          <a:xfrm>
            <a:off x="2511192" y="411517"/>
            <a:ext cx="4107976" cy="618821"/>
          </a:xfrm>
        </p:spPr>
        <p:txBody>
          <a:bodyPr/>
          <a:lstStyle/>
          <a:p>
            <a:pPr algn="ctr"/>
            <a:r>
              <a:rPr lang="es-ES" sz="3200" i="0" dirty="0" smtClean="0">
                <a:solidFill>
                  <a:schemeClr val="tx1"/>
                </a:solidFill>
                <a:ea typeface="Century Schoolbook" pitchFamily="18" charset="0"/>
                <a:cs typeface="Times New Roman" pitchFamily="18" charset="0"/>
              </a:rPr>
              <a:t>Componentes</a:t>
            </a:r>
            <a:endParaRPr lang="es-ES" sz="2800" dirty="0">
              <a:ea typeface="Century Schoolbook" pitchFamily="18" charset="0"/>
              <a:cs typeface="Times New Roman" pitchFamily="18" charset="0"/>
            </a:endParaRPr>
          </a:p>
          <a:p>
            <a:endParaRPr lang="pt-BR" i="0" dirty="0"/>
          </a:p>
        </p:txBody>
      </p:sp>
      <p:sp>
        <p:nvSpPr>
          <p:cNvPr id="4" name="Rectangle 1"/>
          <p:cNvSpPr>
            <a:spLocks noGrp="1" noChangeArrowheads="1"/>
          </p:cNvSpPr>
          <p:nvPr>
            <p:ph type="body" sz="quarter" idx="24"/>
          </p:nvPr>
        </p:nvSpPr>
        <p:spPr bwMode="auto">
          <a:xfrm>
            <a:off x="1254036" y="1100929"/>
            <a:ext cx="7480343" cy="4679131"/>
          </a:xfrm>
          <a:prstGeom prst="rect">
            <a:avLst/>
          </a:prstGeom>
          <a:noFill/>
          <a:ln w="9525">
            <a:noFill/>
            <a:miter lim="800000"/>
            <a:headEnd/>
            <a:tailEnd/>
          </a:ln>
          <a:effectLst/>
        </p:spPr>
        <p:txBody>
          <a:bodyPr anchor="ctr">
            <a:spAutoFit/>
          </a:bodyPr>
          <a:lstStyle/>
          <a:p>
            <a:pPr marL="0" indent="0" eaLnBrk="0" hangingPunct="0">
              <a:buNone/>
              <a:defRPr/>
            </a:pPr>
            <a:endParaRPr lang="es-ES" dirty="0">
              <a:latin typeface="+mn-lt"/>
              <a:ea typeface="Century Schoolbook" pitchFamily="18" charset="0"/>
              <a:cs typeface="Arial" pitchFamily="34" charset="0"/>
            </a:endParaRPr>
          </a:p>
          <a:p>
            <a:pPr marL="514350" indent="-514350" eaLnBrk="0" hangingPunct="0">
              <a:spcBef>
                <a:spcPts val="600"/>
              </a:spcBef>
              <a:buFont typeface="+mj-lt"/>
              <a:buAutoNum type="arabicPeriod"/>
              <a:defRPr/>
            </a:pPr>
            <a:r>
              <a:rPr lang="es-ES" dirty="0">
                <a:latin typeface="+mn-lt"/>
                <a:ea typeface="Arial Unicode MS" pitchFamily="34" charset="-128"/>
                <a:cs typeface="Arial" pitchFamily="34" charset="0"/>
              </a:rPr>
              <a:t>Estándar regional de requisitos mínimos para la transmisión de datos e infraestructura</a:t>
            </a:r>
          </a:p>
          <a:p>
            <a:pPr marL="514350" indent="-514350" eaLnBrk="0" hangingPunct="0">
              <a:spcBef>
                <a:spcPts val="600"/>
              </a:spcBef>
              <a:buFont typeface="+mj-lt"/>
              <a:buAutoNum type="arabicPeriod"/>
              <a:defRPr/>
            </a:pPr>
            <a:r>
              <a:rPr lang="es-ES" dirty="0">
                <a:latin typeface="+mn-lt"/>
                <a:ea typeface="Arial Unicode MS" pitchFamily="34" charset="-128"/>
                <a:cs typeface="Arial" pitchFamily="34" charset="0"/>
              </a:rPr>
              <a:t>Estrategia para la promoción, prevención y oferta de servicios a través de </a:t>
            </a:r>
            <a:r>
              <a:rPr lang="es-ES" dirty="0" err="1">
                <a:latin typeface="+mn-lt"/>
                <a:ea typeface="Arial Unicode MS" pitchFamily="34" charset="-128"/>
                <a:cs typeface="Arial" pitchFamily="34" charset="0"/>
              </a:rPr>
              <a:t>telesalud</a:t>
            </a:r>
            <a:endParaRPr lang="es-ES" dirty="0">
              <a:latin typeface="+mn-lt"/>
              <a:ea typeface="Arial Unicode MS" pitchFamily="34" charset="-128"/>
              <a:cs typeface="Arial" pitchFamily="34" charset="0"/>
            </a:endParaRPr>
          </a:p>
          <a:p>
            <a:pPr marL="514350" indent="-514350" eaLnBrk="0" hangingPunct="0">
              <a:spcBef>
                <a:spcPts val="600"/>
              </a:spcBef>
              <a:buFont typeface="+mj-lt"/>
              <a:buAutoNum type="arabicPeriod"/>
              <a:defRPr/>
            </a:pPr>
            <a:r>
              <a:rPr lang="es-ES" dirty="0">
                <a:latin typeface="+mn-lt"/>
                <a:ea typeface="Arial Unicode MS" pitchFamily="34" charset="-128"/>
                <a:cs typeface="Arial" pitchFamily="34" charset="0"/>
              </a:rPr>
              <a:t>Directrices regionales para la gestión de </a:t>
            </a:r>
            <a:r>
              <a:rPr lang="es-ES" dirty="0" err="1">
                <a:latin typeface="+mn-lt"/>
                <a:ea typeface="Arial Unicode MS" pitchFamily="34" charset="-128"/>
                <a:cs typeface="Arial" pitchFamily="34" charset="0"/>
              </a:rPr>
              <a:t>telesalud</a:t>
            </a:r>
            <a:endParaRPr lang="es-ES" dirty="0">
              <a:latin typeface="+mn-lt"/>
              <a:ea typeface="Arial Unicode MS" pitchFamily="34" charset="-128"/>
              <a:cs typeface="Arial" pitchFamily="34" charset="0"/>
            </a:endParaRPr>
          </a:p>
          <a:p>
            <a:pPr marL="514350" indent="-514350" eaLnBrk="0" hangingPunct="0">
              <a:spcBef>
                <a:spcPts val="600"/>
              </a:spcBef>
              <a:buFont typeface="+mj-lt"/>
              <a:buAutoNum type="arabicPeriod"/>
              <a:defRPr/>
            </a:pPr>
            <a:r>
              <a:rPr lang="es-ES" dirty="0">
                <a:latin typeface="+mn-lt"/>
                <a:ea typeface="Arial Unicode MS" pitchFamily="34" charset="-128"/>
                <a:cs typeface="Arial" pitchFamily="34" charset="0"/>
              </a:rPr>
              <a:t>Estrategia para la creación de una red de investigación en temas de </a:t>
            </a:r>
            <a:r>
              <a:rPr lang="es-ES" dirty="0" err="1">
                <a:latin typeface="+mn-lt"/>
                <a:ea typeface="Arial Unicode MS" pitchFamily="34" charset="-128"/>
                <a:cs typeface="Arial" pitchFamily="34" charset="0"/>
              </a:rPr>
              <a:t>telesalud</a:t>
            </a:r>
            <a:endParaRPr lang="es-ES" dirty="0">
              <a:latin typeface="+mn-lt"/>
              <a:ea typeface="Arial Unicode MS" pitchFamily="34" charset="-128"/>
              <a:cs typeface="Arial" pitchFamily="34" charset="0"/>
            </a:endParaRPr>
          </a:p>
          <a:p>
            <a:pPr marL="514350" indent="-514350" eaLnBrk="0" hangingPunct="0">
              <a:spcBef>
                <a:spcPts val="600"/>
              </a:spcBef>
              <a:buFont typeface="+mj-lt"/>
              <a:buAutoNum type="arabicPeriod"/>
              <a:defRPr/>
            </a:pPr>
            <a:r>
              <a:rPr lang="es-ES" dirty="0">
                <a:latin typeface="+mn-lt"/>
                <a:ea typeface="Arial Unicode MS" pitchFamily="34" charset="-128"/>
                <a:cs typeface="Arial" pitchFamily="34" charset="0"/>
              </a:rPr>
              <a:t>Modelo de Capacitación y Certificación en </a:t>
            </a:r>
            <a:r>
              <a:rPr lang="es-ES" dirty="0" err="1">
                <a:latin typeface="+mn-lt"/>
                <a:ea typeface="Arial Unicode MS" pitchFamily="34" charset="-128"/>
                <a:cs typeface="Arial" pitchFamily="34" charset="0"/>
              </a:rPr>
              <a:t>telesalud</a:t>
            </a:r>
            <a:endParaRPr lang="es-ES" dirty="0">
              <a:latin typeface="+mn-lt"/>
              <a:ea typeface="Arial Unicode MS" pitchFamily="34" charset="-128"/>
              <a:cs typeface="Arial" pitchFamily="34" charset="0"/>
            </a:endParaRPr>
          </a:p>
          <a:p>
            <a:pPr marL="514350" indent="-514350" eaLnBrk="0" hangingPunct="0">
              <a:spcBef>
                <a:spcPts val="600"/>
              </a:spcBef>
              <a:buFont typeface="+mj-lt"/>
              <a:buAutoNum type="arabicPeriod"/>
              <a:defRPr/>
            </a:pPr>
            <a:r>
              <a:rPr lang="es-ES" dirty="0" err="1">
                <a:latin typeface="+mn-lt"/>
                <a:ea typeface="Arial Unicode MS" pitchFamily="34" charset="-128"/>
                <a:cs typeface="Arial" pitchFamily="34" charset="0"/>
              </a:rPr>
              <a:t>Politica</a:t>
            </a:r>
            <a:r>
              <a:rPr lang="es-ES" dirty="0">
                <a:latin typeface="+mn-lt"/>
                <a:ea typeface="Arial Unicode MS" pitchFamily="34" charset="-128"/>
                <a:cs typeface="Arial" pitchFamily="34" charset="0"/>
              </a:rPr>
              <a:t> de innovación en </a:t>
            </a:r>
            <a:r>
              <a:rPr lang="es-ES" dirty="0" err="1">
                <a:latin typeface="+mn-lt"/>
                <a:ea typeface="Arial Unicode MS" pitchFamily="34" charset="-128"/>
                <a:cs typeface="Arial" pitchFamily="34" charset="0"/>
              </a:rPr>
              <a:t>Telesalud</a:t>
            </a:r>
            <a:endParaRPr lang="es-ES" dirty="0">
              <a:latin typeface="+mn-lt"/>
              <a:ea typeface="Century Schoolbook" pitchFamily="18" charset="0"/>
              <a:cs typeface="Arial" pitchFamily="34" charset="0"/>
            </a:endParaRPr>
          </a:p>
          <a:p>
            <a:pPr algn="just" eaLnBrk="0" hangingPunct="0">
              <a:defRPr/>
            </a:pPr>
            <a:endParaRPr lang="pt-BR" dirty="0">
              <a:latin typeface="+mn-lt"/>
              <a:cs typeface="Arial" pitchFamily="34" charset="0"/>
            </a:endParaRPr>
          </a:p>
        </p:txBody>
      </p:sp>
    </p:spTree>
    <p:extLst>
      <p:ext uri="{BB962C8B-B14F-4D97-AF65-F5344CB8AC3E}">
        <p14:creationId xmlns:p14="http://schemas.microsoft.com/office/powerpoint/2010/main" val="3438525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25" y="1066739"/>
            <a:ext cx="7615446" cy="5078313"/>
          </a:xfrm>
          <a:prstGeom prst="rect">
            <a:avLst/>
          </a:prstGeom>
        </p:spPr>
        <p:txBody>
          <a:bodyPr wrap="square">
            <a:spAutoFit/>
          </a:bodyPr>
          <a:lstStyle/>
          <a:p>
            <a:pPr marL="457200" indent="-457200">
              <a:lnSpc>
                <a:spcPct val="150000"/>
              </a:lnSpc>
              <a:buFont typeface="+mj-lt"/>
              <a:buAutoNum type="arabicPeriod"/>
              <a:defRPr/>
            </a:pPr>
            <a:r>
              <a:rPr lang="en-US" sz="2400" dirty="0" err="1" smtClean="0">
                <a:cs typeface="Arial" pitchFamily="34" charset="0"/>
              </a:rPr>
              <a:t>Identificação</a:t>
            </a:r>
            <a:r>
              <a:rPr lang="en-US" sz="2400" dirty="0" smtClean="0">
                <a:cs typeface="Arial" pitchFamily="34" charset="0"/>
              </a:rPr>
              <a:t> de </a:t>
            </a:r>
            <a:r>
              <a:rPr lang="en-US" sz="2400" dirty="0" err="1" smtClean="0">
                <a:cs typeface="Arial" pitchFamily="34" charset="0"/>
              </a:rPr>
              <a:t>pessoas</a:t>
            </a:r>
            <a:r>
              <a:rPr lang="en-US" sz="2400" dirty="0" smtClean="0">
                <a:cs typeface="Arial" pitchFamily="34" charset="0"/>
              </a:rPr>
              <a:t> </a:t>
            </a:r>
            <a:r>
              <a:rPr lang="en-US" sz="2400" dirty="0" err="1" smtClean="0">
                <a:cs typeface="Arial" pitchFamily="34" charset="0"/>
              </a:rPr>
              <a:t>envolvidas</a:t>
            </a:r>
            <a:r>
              <a:rPr lang="en-US" sz="2400" dirty="0" smtClean="0">
                <a:cs typeface="Arial" pitchFamily="34" charset="0"/>
              </a:rPr>
              <a:t> com </a:t>
            </a:r>
            <a:r>
              <a:rPr lang="en-US" sz="2400" dirty="0" err="1" smtClean="0">
                <a:cs typeface="Arial" pitchFamily="34" charset="0"/>
              </a:rPr>
              <a:t>telessaúde</a:t>
            </a:r>
            <a:r>
              <a:rPr lang="en-US" sz="2400" dirty="0" smtClean="0">
                <a:cs typeface="Arial" pitchFamily="34" charset="0"/>
              </a:rPr>
              <a:t> </a:t>
            </a:r>
            <a:r>
              <a:rPr lang="en-US" sz="2400" dirty="0" err="1" smtClean="0">
                <a:cs typeface="Arial" pitchFamily="34" charset="0"/>
              </a:rPr>
              <a:t>em</a:t>
            </a:r>
            <a:r>
              <a:rPr lang="en-US" sz="2400" dirty="0" smtClean="0">
                <a:cs typeface="Arial" pitchFamily="34" charset="0"/>
              </a:rPr>
              <a:t> </a:t>
            </a:r>
            <a:r>
              <a:rPr lang="en-US" sz="2400" dirty="0" err="1" smtClean="0">
                <a:cs typeface="Arial" pitchFamily="34" charset="0"/>
              </a:rPr>
              <a:t>cada</a:t>
            </a:r>
            <a:r>
              <a:rPr lang="en-US" sz="2400" dirty="0" smtClean="0">
                <a:cs typeface="Arial" pitchFamily="34" charset="0"/>
              </a:rPr>
              <a:t> </a:t>
            </a:r>
            <a:r>
              <a:rPr lang="en-US" sz="2400" dirty="0" err="1" smtClean="0">
                <a:cs typeface="Arial" pitchFamily="34" charset="0"/>
              </a:rPr>
              <a:t>país</a:t>
            </a:r>
            <a:endParaRPr lang="en-US" sz="2400" dirty="0" smtClean="0">
              <a:cs typeface="Arial" pitchFamily="34" charset="0"/>
            </a:endParaRPr>
          </a:p>
          <a:p>
            <a:pPr marL="457200" indent="-457200">
              <a:lnSpc>
                <a:spcPct val="150000"/>
              </a:lnSpc>
              <a:buFont typeface="+mj-lt"/>
              <a:buAutoNum type="arabicPeriod"/>
              <a:defRPr/>
            </a:pP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Desevolvimento</a:t>
            </a:r>
            <a:r>
              <a:rPr lang="en-US" sz="2400" dirty="0" smtClean="0">
                <a:latin typeface="Calibri" pitchFamily="34" charset="0"/>
                <a:cs typeface="Arial" pitchFamily="34" charset="0"/>
              </a:rPr>
              <a:t> e </a:t>
            </a:r>
            <a:r>
              <a:rPr lang="en-US" sz="2400" dirty="0" err="1" smtClean="0">
                <a:latin typeface="Calibri" pitchFamily="34" charset="0"/>
                <a:cs typeface="Arial" pitchFamily="34" charset="0"/>
              </a:rPr>
              <a:t>implementação</a:t>
            </a:r>
            <a:r>
              <a:rPr lang="en-US" sz="2400" dirty="0" smtClean="0">
                <a:latin typeface="Calibri" pitchFamily="34" charset="0"/>
                <a:cs typeface="Arial" pitchFamily="34" charset="0"/>
              </a:rPr>
              <a:t> de </a:t>
            </a:r>
            <a:r>
              <a:rPr lang="en-US" sz="2400" dirty="0" err="1" smtClean="0">
                <a:latin typeface="Calibri" pitchFamily="34" charset="0"/>
                <a:cs typeface="Arial" pitchFamily="34" charset="0"/>
              </a:rPr>
              <a:t>questionário</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para</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diagnóstico</a:t>
            </a:r>
            <a:r>
              <a:rPr lang="en-US" sz="2400" dirty="0" smtClean="0">
                <a:latin typeface="Calibri" pitchFamily="34" charset="0"/>
                <a:cs typeface="Arial" pitchFamily="34" charset="0"/>
              </a:rPr>
              <a:t>  das </a:t>
            </a:r>
            <a:r>
              <a:rPr lang="en-US" sz="2400" dirty="0" err="1" smtClean="0">
                <a:latin typeface="Calibri" pitchFamily="34" charset="0"/>
                <a:cs typeface="Arial" pitchFamily="34" charset="0"/>
              </a:rPr>
              <a:t>iniciativas</a:t>
            </a:r>
            <a:r>
              <a:rPr lang="en-US" sz="2400" dirty="0" smtClean="0">
                <a:latin typeface="Calibri" pitchFamily="34" charset="0"/>
                <a:cs typeface="Arial" pitchFamily="34" charset="0"/>
              </a:rPr>
              <a:t> dos </a:t>
            </a:r>
            <a:r>
              <a:rPr lang="en-US" sz="2400" dirty="0" err="1" smtClean="0">
                <a:latin typeface="Calibri" pitchFamily="34" charset="0"/>
                <a:cs typeface="Arial" pitchFamily="34" charset="0"/>
              </a:rPr>
              <a:t>setor</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publico</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na</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área</a:t>
            </a:r>
            <a:r>
              <a:rPr lang="en-US" sz="2400" dirty="0" smtClean="0">
                <a:latin typeface="Calibri" pitchFamily="34" charset="0"/>
                <a:cs typeface="Arial" pitchFamily="34" charset="0"/>
              </a:rPr>
              <a:t> de </a:t>
            </a:r>
            <a:r>
              <a:rPr lang="en-US" sz="2400" dirty="0" err="1" smtClean="0">
                <a:latin typeface="Calibri" pitchFamily="34" charset="0"/>
                <a:cs typeface="Arial" pitchFamily="34" charset="0"/>
              </a:rPr>
              <a:t>telssaúde</a:t>
            </a:r>
            <a:endParaRPr lang="en-US" sz="2400" dirty="0">
              <a:latin typeface="Calibri" pitchFamily="34" charset="0"/>
              <a:cs typeface="Arial" pitchFamily="34" charset="0"/>
            </a:endParaRPr>
          </a:p>
          <a:p>
            <a:pPr marL="457200" indent="-457200">
              <a:lnSpc>
                <a:spcPct val="150000"/>
              </a:lnSpc>
              <a:buFont typeface="+mj-lt"/>
              <a:buAutoNum type="arabicPeriod"/>
              <a:defRPr/>
            </a:pPr>
            <a:r>
              <a:rPr lang="en-US" sz="2400" dirty="0" err="1" smtClean="0">
                <a:latin typeface="Calibri" pitchFamily="34" charset="0"/>
                <a:cs typeface="Arial" pitchFamily="34" charset="0"/>
              </a:rPr>
              <a:t>Formação</a:t>
            </a:r>
            <a:r>
              <a:rPr lang="en-US" sz="2400" dirty="0" smtClean="0">
                <a:latin typeface="Calibri" pitchFamily="34" charset="0"/>
                <a:cs typeface="Arial" pitchFamily="34" charset="0"/>
              </a:rPr>
              <a:t> de </a:t>
            </a:r>
            <a:r>
              <a:rPr lang="en-US" sz="2400" dirty="0" err="1" smtClean="0">
                <a:latin typeface="Calibri" pitchFamily="34" charset="0"/>
                <a:cs typeface="Arial" pitchFamily="34" charset="0"/>
              </a:rPr>
              <a:t>grupo</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técnico</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para</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cada</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componente</a:t>
            </a:r>
            <a:endParaRPr lang="en-US" sz="2400" dirty="0">
              <a:latin typeface="Calibri" pitchFamily="34" charset="0"/>
              <a:cs typeface="Arial" pitchFamily="34" charset="0"/>
            </a:endParaRPr>
          </a:p>
          <a:p>
            <a:pPr marL="457200" indent="-457200">
              <a:lnSpc>
                <a:spcPct val="150000"/>
              </a:lnSpc>
              <a:buFont typeface="+mj-lt"/>
              <a:buAutoNum type="arabicPeriod"/>
              <a:defRPr/>
            </a:pPr>
            <a:r>
              <a:rPr lang="en-US" sz="2400" dirty="0" err="1" smtClean="0">
                <a:latin typeface="Calibri" pitchFamily="34" charset="0"/>
                <a:cs typeface="Arial" pitchFamily="34" charset="0"/>
              </a:rPr>
              <a:t>Variáveis</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comparativas</a:t>
            </a:r>
            <a:endParaRPr lang="en-US" sz="2400" dirty="0">
              <a:latin typeface="Calibri" pitchFamily="34" charset="0"/>
              <a:cs typeface="Arial" pitchFamily="34" charset="0"/>
            </a:endParaRPr>
          </a:p>
          <a:p>
            <a:pPr marL="457200" indent="-457200">
              <a:lnSpc>
                <a:spcPct val="150000"/>
              </a:lnSpc>
              <a:buFont typeface="+mj-lt"/>
              <a:buAutoNum type="arabicPeriod"/>
              <a:defRPr/>
            </a:pPr>
            <a:r>
              <a:rPr lang="en-US" sz="2400" dirty="0">
                <a:latin typeface="Calibri" pitchFamily="34" charset="0"/>
                <a:cs typeface="Arial" pitchFamily="34" charset="0"/>
              </a:rPr>
              <a:t>Workshops </a:t>
            </a:r>
            <a:r>
              <a:rPr lang="en-US" sz="2400" dirty="0" smtClean="0">
                <a:latin typeface="Calibri" pitchFamily="34" charset="0"/>
                <a:cs typeface="Arial" pitchFamily="34" charset="0"/>
              </a:rPr>
              <a:t> </a:t>
            </a:r>
            <a:endParaRPr lang="en-US" sz="2400" dirty="0">
              <a:latin typeface="Calibri" pitchFamily="34" charset="0"/>
              <a:cs typeface="Arial" pitchFamily="34" charset="0"/>
            </a:endParaRPr>
          </a:p>
          <a:p>
            <a:pPr marL="457200" indent="-457200">
              <a:lnSpc>
                <a:spcPct val="150000"/>
              </a:lnSpc>
              <a:buFont typeface="+mj-lt"/>
              <a:buAutoNum type="arabicPeriod"/>
              <a:defRPr/>
            </a:pPr>
            <a:r>
              <a:rPr lang="en-US" sz="2400" dirty="0" err="1" smtClean="0">
                <a:latin typeface="Calibri" pitchFamily="34" charset="0"/>
                <a:cs typeface="Arial" pitchFamily="34" charset="0"/>
              </a:rPr>
              <a:t>Curso</a:t>
            </a:r>
            <a:r>
              <a:rPr lang="en-US" sz="2400" dirty="0" smtClean="0">
                <a:latin typeface="Calibri" pitchFamily="34" charset="0"/>
                <a:cs typeface="Arial" pitchFamily="34" charset="0"/>
              </a:rPr>
              <a:t> à </a:t>
            </a:r>
            <a:r>
              <a:rPr lang="en-US" sz="2400" dirty="0" err="1" smtClean="0">
                <a:latin typeface="Calibri" pitchFamily="34" charset="0"/>
                <a:cs typeface="Arial" pitchFamily="34" charset="0"/>
              </a:rPr>
              <a:t>distância</a:t>
            </a:r>
            <a:endParaRPr lang="en-US" sz="2400" dirty="0">
              <a:latin typeface="Calibri" pitchFamily="34" charset="0"/>
              <a:cs typeface="Arial" pitchFamily="34" charset="0"/>
            </a:endParaRPr>
          </a:p>
        </p:txBody>
      </p:sp>
      <p:sp>
        <p:nvSpPr>
          <p:cNvPr id="7" name="TextBox 6"/>
          <p:cNvSpPr txBox="1"/>
          <p:nvPr/>
        </p:nvSpPr>
        <p:spPr>
          <a:xfrm>
            <a:off x="1989344" y="257882"/>
            <a:ext cx="5117043" cy="584775"/>
          </a:xfrm>
          <a:prstGeom prst="rect">
            <a:avLst/>
          </a:prstGeom>
          <a:noFill/>
        </p:spPr>
        <p:txBody>
          <a:bodyPr wrap="none">
            <a:spAutoFit/>
          </a:bodyPr>
          <a:lstStyle/>
          <a:p>
            <a:pPr algn="ctr">
              <a:defRPr/>
            </a:pPr>
            <a:r>
              <a:rPr lang="pt-BR" sz="3200" b="1" dirty="0" smtClean="0">
                <a:latin typeface="+mj-lt"/>
              </a:rPr>
              <a:t>ATIVIDADES DESENVOLVIDAS</a:t>
            </a:r>
            <a:endParaRPr lang="pt-BR" sz="3200" b="1" dirty="0">
              <a:latin typeface="+mj-lt"/>
            </a:endParaRPr>
          </a:p>
        </p:txBody>
      </p:sp>
    </p:spTree>
    <p:extLst>
      <p:ext uri="{BB962C8B-B14F-4D97-AF65-F5344CB8AC3E}">
        <p14:creationId xmlns:p14="http://schemas.microsoft.com/office/powerpoint/2010/main" val="989625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818212707"/>
              </p:ext>
            </p:extLst>
          </p:nvPr>
        </p:nvGraphicFramePr>
        <p:xfrm>
          <a:off x="1774314" y="1239877"/>
          <a:ext cx="5363475" cy="4552303"/>
        </p:xfrm>
        <a:graphic>
          <a:graphicData uri="http://schemas.openxmlformats.org/drawingml/2006/table">
            <a:tbl>
              <a:tblPr/>
              <a:tblGrid>
                <a:gridCol w="5363475"/>
              </a:tblGrid>
              <a:tr h="259715">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en-US" sz="1400" b="1" dirty="0" err="1">
                          <a:solidFill>
                            <a:schemeClr val="tx1"/>
                          </a:solidFill>
                          <a:latin typeface="Times New Roman"/>
                          <a:ea typeface="Calibri"/>
                          <a:cs typeface="Times New Roman"/>
                        </a:rPr>
                        <a:t>Gestão</a:t>
                      </a:r>
                      <a:r>
                        <a:rPr lang="en-US" sz="1400" b="1" dirty="0">
                          <a:solidFill>
                            <a:schemeClr val="tx1"/>
                          </a:solidFill>
                          <a:latin typeface="Times New Roman"/>
                          <a:ea typeface="Calibri"/>
                          <a:cs typeface="Times New Roman"/>
                        </a:rPr>
                        <a:t> </a:t>
                      </a:r>
                      <a:endParaRPr lang="pt-BR" sz="1400" dirty="0">
                        <a:solidFill>
                          <a:schemeClr val="tx1"/>
                        </a:solidFill>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a:latin typeface="Calibri"/>
                          <a:ea typeface="Times New Roman"/>
                          <a:cs typeface="Calibri"/>
                        </a:rPr>
                        <a:t>Existência de coordenação geral de telessaúde</a:t>
                      </a:r>
                      <a:endParaRPr lang="pt-BR" sz="120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dirty="0">
                          <a:latin typeface="Calibri"/>
                          <a:ea typeface="Times New Roman"/>
                          <a:cs typeface="Calibri"/>
                        </a:rPr>
                        <a:t>Desenvolvimento de estrutura colegiada telessaúde</a:t>
                      </a:r>
                      <a:endParaRPr lang="pt-BR" sz="1200" dirty="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no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dirty="0">
                          <a:latin typeface="Calibri"/>
                          <a:ea typeface="Times New Roman"/>
                          <a:cs typeface="Calibri"/>
                        </a:rPr>
                        <a:t>Instância de gestão de </a:t>
                      </a:r>
                      <a:r>
                        <a:rPr lang="pt-BR" sz="1200" b="1" dirty="0" err="1">
                          <a:latin typeface="Calibri"/>
                          <a:ea typeface="Times New Roman"/>
                          <a:cs typeface="Calibri"/>
                        </a:rPr>
                        <a:t>telessaúde</a:t>
                      </a:r>
                      <a:r>
                        <a:rPr lang="pt-BR" sz="1200" b="1" dirty="0">
                          <a:latin typeface="Calibri"/>
                          <a:ea typeface="Times New Roman"/>
                          <a:cs typeface="Calibri"/>
                        </a:rPr>
                        <a:t> vinculada a nível estratégico</a:t>
                      </a:r>
                      <a:endParaRPr lang="pt-BR" sz="1200" dirty="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a:latin typeface="Calibri"/>
                          <a:ea typeface="Times New Roman"/>
                          <a:cs typeface="Calibri"/>
                        </a:rPr>
                        <a:t>Fluxo financeiro contínuo para telessaúde</a:t>
                      </a:r>
                      <a:endParaRPr lang="pt-BR" sz="120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no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a:solidFill>
                            <a:srgbClr val="000000"/>
                          </a:solidFill>
                          <a:latin typeface="Calibri"/>
                          <a:ea typeface="Times New Roman"/>
                          <a:cs typeface="Calibri"/>
                        </a:rPr>
                        <a:t>% Universidades públicas com projetos de telessaúde</a:t>
                      </a:r>
                      <a:endParaRPr lang="pt-BR" sz="120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dirty="0">
                          <a:solidFill>
                            <a:srgbClr val="000000"/>
                          </a:solidFill>
                          <a:latin typeface="Calibri"/>
                          <a:ea typeface="Times New Roman"/>
                          <a:cs typeface="Calibri"/>
                        </a:rPr>
                        <a:t>Níveis governamentais com projetos de avaliação na área pública</a:t>
                      </a:r>
                      <a:endParaRPr lang="pt-BR" sz="1200" dirty="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no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dirty="0">
                          <a:solidFill>
                            <a:srgbClr val="000000"/>
                          </a:solidFill>
                          <a:latin typeface="Calibri"/>
                          <a:ea typeface="Times New Roman"/>
                          <a:cs typeface="Calibri"/>
                        </a:rPr>
                        <a:t>Página web do projeto</a:t>
                      </a:r>
                      <a:endParaRPr lang="pt-BR" sz="1200" dirty="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dirty="0">
                          <a:solidFill>
                            <a:srgbClr val="000000"/>
                          </a:solidFill>
                          <a:latin typeface="Calibri"/>
                          <a:ea typeface="Times New Roman"/>
                          <a:cs typeface="Calibri"/>
                        </a:rPr>
                        <a:t>Número de conselhos com regulamentação em </a:t>
                      </a:r>
                      <a:r>
                        <a:rPr lang="pt-BR" sz="1200" b="1" dirty="0" err="1">
                          <a:solidFill>
                            <a:srgbClr val="000000"/>
                          </a:solidFill>
                          <a:latin typeface="Calibri"/>
                          <a:ea typeface="Times New Roman"/>
                          <a:cs typeface="Calibri"/>
                        </a:rPr>
                        <a:t>telessaúde</a:t>
                      </a:r>
                      <a:endParaRPr lang="pt-BR" sz="1200" dirty="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no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a:solidFill>
                            <a:srgbClr val="000000"/>
                          </a:solidFill>
                          <a:latin typeface="Calibri"/>
                          <a:ea typeface="Times New Roman"/>
                          <a:cs typeface="Calibri"/>
                        </a:rPr>
                        <a:t>Existência de conselhos ou associações nacionais de telessaúde</a:t>
                      </a:r>
                      <a:endParaRPr lang="pt-BR" sz="120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a:solidFill>
                            <a:srgbClr val="000000"/>
                          </a:solidFill>
                          <a:latin typeface="Calibri"/>
                          <a:ea typeface="Times New Roman"/>
                          <a:cs typeface="Calibri"/>
                        </a:rPr>
                        <a:t>Existência de políticas de remuneração da área pública</a:t>
                      </a:r>
                      <a:endParaRPr lang="pt-BR" sz="120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no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a:solidFill>
                            <a:srgbClr val="000000"/>
                          </a:solidFill>
                          <a:latin typeface="Calibri"/>
                          <a:ea typeface="Times New Roman"/>
                          <a:cs typeface="Calibri"/>
                        </a:rPr>
                        <a:t>Níveis governamentais com projetos na área pública</a:t>
                      </a:r>
                      <a:endParaRPr lang="pt-BR" sz="120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400" b="1" dirty="0">
                          <a:solidFill>
                            <a:schemeClr val="tx1"/>
                          </a:solidFill>
                          <a:latin typeface="Times New Roman" pitchFamily="18" charset="0"/>
                          <a:ea typeface="Times New Roman"/>
                          <a:cs typeface="Times New Roman" pitchFamily="18" charset="0"/>
                        </a:rPr>
                        <a:t>Padrões</a:t>
                      </a:r>
                      <a:endParaRPr lang="pt-BR" sz="1400" dirty="0">
                        <a:solidFill>
                          <a:schemeClr val="tx1"/>
                        </a:solidFill>
                        <a:latin typeface="Times New Roman" pitchFamily="18" charset="0"/>
                        <a:ea typeface="Calibri"/>
                        <a:cs typeface="Times New Roman" pitchFamily="18" charset="0"/>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a:solidFill>
                            <a:srgbClr val="000000"/>
                          </a:solidFill>
                          <a:latin typeface="Calibri"/>
                          <a:ea typeface="Times New Roman"/>
                          <a:cs typeface="Calibri"/>
                        </a:rPr>
                        <a:t>N° Organismos nacionais de Normas de Informática em Saúde</a:t>
                      </a:r>
                      <a:endParaRPr lang="pt-BR" sz="120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a:latin typeface="Calibri"/>
                          <a:ea typeface="Times New Roman"/>
                          <a:cs typeface="Calibri"/>
                        </a:rPr>
                        <a:t>N° Organismos nacionais Normas/ISO/TC215</a:t>
                      </a:r>
                      <a:endParaRPr lang="pt-BR" sz="120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no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a:lnSpc>
                          <a:spcPct val="115000"/>
                        </a:lnSpc>
                        <a:spcAft>
                          <a:spcPts val="0"/>
                        </a:spcAft>
                      </a:pPr>
                      <a:r>
                        <a:rPr lang="pt-BR" sz="1200" b="1" dirty="0" smtClean="0">
                          <a:solidFill>
                            <a:srgbClr val="000000"/>
                          </a:solidFill>
                          <a:latin typeface="Calibri"/>
                          <a:ea typeface="Times New Roman"/>
                          <a:cs typeface="Calibri"/>
                        </a:rPr>
                        <a:t>              N</a:t>
                      </a:r>
                      <a:r>
                        <a:rPr lang="pt-BR" sz="1200" b="1" dirty="0">
                          <a:solidFill>
                            <a:srgbClr val="000000"/>
                          </a:solidFill>
                          <a:latin typeface="Calibri"/>
                          <a:ea typeface="Times New Roman"/>
                          <a:cs typeface="Calibri"/>
                        </a:rPr>
                        <a:t>° Organismos Normas de Informática em </a:t>
                      </a:r>
                      <a:r>
                        <a:rPr lang="pt-BR" sz="1200" b="1" dirty="0" err="1">
                          <a:solidFill>
                            <a:srgbClr val="000000"/>
                          </a:solidFill>
                          <a:latin typeface="Calibri"/>
                          <a:ea typeface="Times New Roman"/>
                          <a:cs typeface="Calibri"/>
                        </a:rPr>
                        <a:t>telessaúde</a:t>
                      </a:r>
                      <a:endParaRPr lang="pt-BR" sz="1200" dirty="0">
                        <a:latin typeface="Calibri"/>
                        <a:ea typeface="Calibri"/>
                        <a:cs typeface="Times New Roman"/>
                      </a:endParaRPr>
                    </a:p>
                  </a:txBody>
                  <a:tcPr marL="68586" marR="68586" marT="0" marB="0" anchor="b">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dirty="0">
                          <a:solidFill>
                            <a:srgbClr val="000000"/>
                          </a:solidFill>
                          <a:latin typeface="Calibri"/>
                          <a:ea typeface="Times New Roman"/>
                          <a:cs typeface="Calibri"/>
                        </a:rPr>
                        <a:t>N°</a:t>
                      </a:r>
                      <a:r>
                        <a:rPr lang="pt-BR" sz="1200" b="1" dirty="0">
                          <a:latin typeface="Calibri"/>
                          <a:ea typeface="Calibri"/>
                          <a:cs typeface="Times New Roman"/>
                        </a:rPr>
                        <a:t> </a:t>
                      </a:r>
                      <a:r>
                        <a:rPr lang="pt-BR" sz="1200" b="1" dirty="0">
                          <a:solidFill>
                            <a:srgbClr val="000000"/>
                          </a:solidFill>
                          <a:latin typeface="Calibri"/>
                          <a:ea typeface="Times New Roman"/>
                          <a:cs typeface="Calibri"/>
                        </a:rPr>
                        <a:t>Normas de Informática em Saúde </a:t>
                      </a:r>
                      <a:endParaRPr lang="pt-BR" sz="1200" dirty="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no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a:solidFill>
                            <a:srgbClr val="000000"/>
                          </a:solidFill>
                          <a:latin typeface="Calibri"/>
                          <a:ea typeface="Times New Roman"/>
                          <a:cs typeface="Calibri"/>
                        </a:rPr>
                        <a:t>% Normas informática em saúde adotadas - pública</a:t>
                      </a:r>
                      <a:endParaRPr lang="pt-BR" sz="120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238072">
                <a:tc>
                  <a:txBody>
                    <a:bodyPr/>
                    <a:lstStyle>
                      <a:lvl1pPr marL="0" algn="l" defTabSz="436381" rtl="0" eaLnBrk="1" latinLnBrk="0" hangingPunct="1">
                        <a:defRPr sz="1800" kern="1200">
                          <a:solidFill>
                            <a:schemeClr val="tx1"/>
                          </a:solidFill>
                          <a:latin typeface="Trebuchet MS"/>
                        </a:defRPr>
                      </a:lvl1pPr>
                      <a:lvl2pPr marL="436381" algn="l" defTabSz="436381" rtl="0" eaLnBrk="1" latinLnBrk="0" hangingPunct="1">
                        <a:defRPr sz="1800" kern="1200">
                          <a:solidFill>
                            <a:schemeClr val="tx1"/>
                          </a:solidFill>
                          <a:latin typeface="Trebuchet MS"/>
                        </a:defRPr>
                      </a:lvl2pPr>
                      <a:lvl3pPr marL="872761" algn="l" defTabSz="436381" rtl="0" eaLnBrk="1" latinLnBrk="0" hangingPunct="1">
                        <a:defRPr sz="1800" kern="1200">
                          <a:solidFill>
                            <a:schemeClr val="tx1"/>
                          </a:solidFill>
                          <a:latin typeface="Trebuchet MS"/>
                        </a:defRPr>
                      </a:lvl3pPr>
                      <a:lvl4pPr marL="1309142" algn="l" defTabSz="436381" rtl="0" eaLnBrk="1" latinLnBrk="0" hangingPunct="1">
                        <a:defRPr sz="1800" kern="1200">
                          <a:solidFill>
                            <a:schemeClr val="tx1"/>
                          </a:solidFill>
                          <a:latin typeface="Trebuchet MS"/>
                        </a:defRPr>
                      </a:lvl4pPr>
                      <a:lvl5pPr marL="1745523" algn="l" defTabSz="436381" rtl="0" eaLnBrk="1" latinLnBrk="0" hangingPunct="1">
                        <a:defRPr sz="1800" kern="1200">
                          <a:solidFill>
                            <a:schemeClr val="tx1"/>
                          </a:solidFill>
                          <a:latin typeface="Trebuchet MS"/>
                        </a:defRPr>
                      </a:lvl5pPr>
                      <a:lvl6pPr marL="2181903" algn="l" defTabSz="436381" rtl="0" eaLnBrk="1" latinLnBrk="0" hangingPunct="1">
                        <a:defRPr sz="1800" kern="1200">
                          <a:solidFill>
                            <a:schemeClr val="tx1"/>
                          </a:solidFill>
                          <a:latin typeface="Trebuchet MS"/>
                        </a:defRPr>
                      </a:lvl6pPr>
                      <a:lvl7pPr marL="2618284" algn="l" defTabSz="436381" rtl="0" eaLnBrk="1" latinLnBrk="0" hangingPunct="1">
                        <a:defRPr sz="1800" kern="1200">
                          <a:solidFill>
                            <a:schemeClr val="tx1"/>
                          </a:solidFill>
                          <a:latin typeface="Trebuchet MS"/>
                        </a:defRPr>
                      </a:lvl7pPr>
                      <a:lvl8pPr marL="3054664" algn="l" defTabSz="436381" rtl="0" eaLnBrk="1" latinLnBrk="0" hangingPunct="1">
                        <a:defRPr sz="1800" kern="1200">
                          <a:solidFill>
                            <a:schemeClr val="tx1"/>
                          </a:solidFill>
                          <a:latin typeface="Trebuchet MS"/>
                        </a:defRPr>
                      </a:lvl8pPr>
                      <a:lvl9pPr marL="3491045" algn="l" defTabSz="436381" rtl="0" eaLnBrk="1" latinLnBrk="0" hangingPunct="1">
                        <a:defRPr sz="1800" kern="1200">
                          <a:solidFill>
                            <a:schemeClr val="tx1"/>
                          </a:solidFill>
                          <a:latin typeface="Trebuchet MS"/>
                        </a:defRPr>
                      </a:lvl9pPr>
                    </a:lstStyle>
                    <a:p>
                      <a:pPr marL="457200">
                        <a:lnSpc>
                          <a:spcPct val="115000"/>
                        </a:lnSpc>
                        <a:spcAft>
                          <a:spcPts val="0"/>
                        </a:spcAft>
                      </a:pPr>
                      <a:r>
                        <a:rPr lang="pt-BR" sz="1200" b="1" dirty="0">
                          <a:solidFill>
                            <a:srgbClr val="000000"/>
                          </a:solidFill>
                          <a:latin typeface="Calibri"/>
                          <a:ea typeface="Times New Roman"/>
                          <a:cs typeface="Calibri"/>
                        </a:rPr>
                        <a:t>% Normas informática em saúde adotadas - privada</a:t>
                      </a:r>
                      <a:endParaRPr lang="pt-BR" sz="1200" dirty="0">
                        <a:latin typeface="Calibri"/>
                        <a:ea typeface="Calibri"/>
                        <a:cs typeface="Times New Roman"/>
                      </a:endParaRPr>
                    </a:p>
                  </a:txBody>
                  <a:tcPr marL="68586" marR="6858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tângulo 4"/>
          <p:cNvSpPr>
            <a:spLocks noChangeArrowheads="1"/>
          </p:cNvSpPr>
          <p:nvPr/>
        </p:nvSpPr>
        <p:spPr bwMode="auto">
          <a:xfrm>
            <a:off x="1204296" y="254685"/>
            <a:ext cx="6697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000" b="1" dirty="0" err="1">
                <a:latin typeface="Times New Roman" pitchFamily="18" charset="0"/>
                <a:cs typeface="Times New Roman" pitchFamily="18" charset="0"/>
              </a:rPr>
              <a:t>Variáveis</a:t>
            </a:r>
            <a:r>
              <a:rPr lang="es-ES" sz="2000" b="1" dirty="0">
                <a:latin typeface="Times New Roman" pitchFamily="18" charset="0"/>
                <a:cs typeface="Times New Roman" pitchFamily="18" charset="0"/>
              </a:rPr>
              <a:t> utilizadas para a </a:t>
            </a:r>
            <a:r>
              <a:rPr lang="es-ES" sz="2000" b="1" dirty="0" err="1">
                <a:latin typeface="Times New Roman" pitchFamily="18" charset="0"/>
                <a:cs typeface="Times New Roman" pitchFamily="18" charset="0"/>
              </a:rPr>
              <a:t>estruturação</a:t>
            </a:r>
            <a:r>
              <a:rPr lang="es-ES" sz="2000" b="1" dirty="0">
                <a:latin typeface="Times New Roman" pitchFamily="18" charset="0"/>
                <a:cs typeface="Times New Roman" pitchFamily="18" charset="0"/>
              </a:rPr>
              <a:t> da tipología relativa </a:t>
            </a:r>
            <a:r>
              <a:rPr lang="es-ES" sz="2000" b="1" dirty="0" err="1">
                <a:latin typeface="Times New Roman" pitchFamily="18" charset="0"/>
                <a:cs typeface="Times New Roman" pitchFamily="18" charset="0"/>
              </a:rPr>
              <a:t>ao</a:t>
            </a:r>
            <a:r>
              <a:rPr lang="es-ES" sz="2000" b="1" dirty="0">
                <a:latin typeface="Times New Roman" pitchFamily="18" charset="0"/>
                <a:cs typeface="Times New Roman" pitchFamily="18" charset="0"/>
              </a:rPr>
              <a:t> </a:t>
            </a:r>
            <a:r>
              <a:rPr lang="es-ES" sz="2000" b="1" dirty="0" err="1">
                <a:latin typeface="Times New Roman" pitchFamily="18" charset="0"/>
                <a:cs typeface="Times New Roman" pitchFamily="18" charset="0"/>
              </a:rPr>
              <a:t>desenvolvimento</a:t>
            </a:r>
            <a:r>
              <a:rPr lang="es-ES" sz="2000" b="1" dirty="0">
                <a:latin typeface="Times New Roman" pitchFamily="18" charset="0"/>
                <a:cs typeface="Times New Roman" pitchFamily="18" charset="0"/>
              </a:rPr>
              <a:t> de </a:t>
            </a:r>
            <a:r>
              <a:rPr lang="es-ES" sz="2000" b="1" dirty="0" err="1">
                <a:latin typeface="Times New Roman" pitchFamily="18" charset="0"/>
                <a:cs typeface="Times New Roman" pitchFamily="18" charset="0"/>
              </a:rPr>
              <a:t>ações</a:t>
            </a:r>
            <a:r>
              <a:rPr lang="es-ES" sz="2000" b="1" dirty="0">
                <a:latin typeface="Times New Roman" pitchFamily="18" charset="0"/>
                <a:cs typeface="Times New Roman" pitchFamily="18" charset="0"/>
              </a:rPr>
              <a:t> de </a:t>
            </a:r>
            <a:r>
              <a:rPr lang="es-ES" sz="2000" b="1" dirty="0" err="1">
                <a:latin typeface="Times New Roman" pitchFamily="18" charset="0"/>
                <a:cs typeface="Times New Roman" pitchFamily="18" charset="0"/>
              </a:rPr>
              <a:t>telessaúde</a:t>
            </a:r>
            <a:r>
              <a:rPr lang="es-ES" sz="2000" b="1" dirty="0">
                <a:latin typeface="Times New Roman" pitchFamily="18" charset="0"/>
                <a:cs typeface="Times New Roman" pitchFamily="18" charset="0"/>
              </a:rPr>
              <a:t> </a:t>
            </a:r>
            <a:endParaRPr lang="pt-BR" sz="2000" dirty="0">
              <a:latin typeface="Times New Roman" pitchFamily="18" charset="0"/>
              <a:cs typeface="Times New Roman" pitchFamily="18" charset="0"/>
            </a:endParaRPr>
          </a:p>
        </p:txBody>
      </p:sp>
    </p:spTree>
    <p:extLst>
      <p:ext uri="{BB962C8B-B14F-4D97-AF65-F5344CB8AC3E}">
        <p14:creationId xmlns:p14="http://schemas.microsoft.com/office/powerpoint/2010/main" val="660824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3875" y="3225543"/>
            <a:ext cx="6511925"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914400" rtl="0" eaLnBrk="0" fontAlgn="base" latinLnBrk="0" hangingPunct="0">
              <a:lnSpc>
                <a:spcPct val="100000"/>
              </a:lnSpc>
              <a:spcBef>
                <a:spcPct val="0"/>
              </a:spcBef>
              <a:spcAft>
                <a:spcPct val="0"/>
              </a:spcAft>
              <a:buClr>
                <a:srgbClr val="C3260C"/>
              </a:buClr>
              <a:buSzPct val="128000"/>
              <a:buNone/>
              <a:tabLst/>
              <a:defRPr/>
            </a:pPr>
            <a:r>
              <a:rPr lang="pt-BR"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R</a:t>
            </a:r>
            <a:r>
              <a:rPr kumimoji="0" lang="pt-BR" sz="4600" b="1" i="0" u="none" strike="noStrike" kern="1200" cap="none" spc="0" normalizeH="0" baseline="0" noProof="0" dirty="0" err="1"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esultados</a:t>
            </a:r>
            <a:r>
              <a:rPr kumimoji="0" lang="pt-BR" sz="4600" b="1" i="0" u="none" strike="noStrike" kern="1200" cap="none" spc="0" normalizeH="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Preliminares</a:t>
            </a:r>
            <a:endParaRPr kumimoji="0" lang="pt-BR" sz="46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spTree>
    <p:extLst>
      <p:ext uri="{BB962C8B-B14F-4D97-AF65-F5344CB8AC3E}">
        <p14:creationId xmlns:p14="http://schemas.microsoft.com/office/powerpoint/2010/main" val="592725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0" indent="0" algn="l">
          <a:buNone/>
          <a:defRPr sz="1600" dirty="0" smtClean="0">
            <a:solidFill>
              <a:srgbClr val="2A2A28"/>
            </a:solidFill>
            <a:latin typeface="Myriad Pro"/>
            <a:cs typeface="Myriad Pro"/>
          </a:defRPr>
        </a:defPPr>
      </a:lstStyle>
    </a:txDef>
  </a:objectDefaults>
  <a:extraClrSchemeLst/>
</a:theme>
</file>

<file path=ppt/theme/theme2.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TotalTime>
  <Words>890</Words>
  <Application>Microsoft Office PowerPoint</Application>
  <PresentationFormat>Apresentação na tela (4:3)</PresentationFormat>
  <Paragraphs>210</Paragraphs>
  <Slides>16</Slides>
  <Notes>3</Notes>
  <HiddenSlides>0</HiddenSlides>
  <MMClips>0</MMClips>
  <ScaleCrop>false</ScaleCrop>
  <HeadingPairs>
    <vt:vector size="4" baseType="variant">
      <vt:variant>
        <vt:lpstr>Tema</vt:lpstr>
      </vt:variant>
      <vt:variant>
        <vt:i4>2</vt:i4>
      </vt:variant>
      <vt:variant>
        <vt:lpstr>Títulos de slides</vt:lpstr>
      </vt:variant>
      <vt:variant>
        <vt:i4>16</vt:i4>
      </vt:variant>
    </vt:vector>
  </HeadingPairs>
  <TitlesOfParts>
    <vt:vector size="18" baseType="lpstr">
      <vt:lpstr>Office Theme</vt:lpstr>
      <vt:lpstr>Transmisión de listas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Virtual Course in Telehealth for LA </vt:lpstr>
      <vt:lpstr>Curso de Formación en Malaria -  2014</vt:lpstr>
      <vt:lpstr>Apresentação do PowerPoint</vt:lpstr>
      <vt:lpstr>Apresentação do PowerPoint</vt:lpstr>
      <vt:lpstr>Apresentação do PowerPoint</vt:lpstr>
    </vt:vector>
  </TitlesOfParts>
  <Company>K360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 adipiscing elit.</dc:title>
  <dc:creator>Ronan Verling</dc:creator>
  <cp:lastModifiedBy>STK04</cp:lastModifiedBy>
  <cp:revision>75</cp:revision>
  <dcterms:created xsi:type="dcterms:W3CDTF">2013-08-06T19:40:36Z</dcterms:created>
  <dcterms:modified xsi:type="dcterms:W3CDTF">2014-09-03T16:54:32Z</dcterms:modified>
</cp:coreProperties>
</file>